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Graphik"/>
        <a:ea typeface="Graphik"/>
        <a:cs typeface="Graphik"/>
        <a:sym typeface="Graphik"/>
      </a:defRPr>
    </a:lvl1pPr>
    <a:lvl2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Graphik"/>
        <a:ea typeface="Graphik"/>
        <a:cs typeface="Graphik"/>
        <a:sym typeface="Graphik"/>
      </a:defRPr>
    </a:lvl2pPr>
    <a:lvl3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Graphik"/>
        <a:ea typeface="Graphik"/>
        <a:cs typeface="Graphik"/>
        <a:sym typeface="Graphik"/>
      </a:defRPr>
    </a:lvl3pPr>
    <a:lvl4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Graphik"/>
        <a:ea typeface="Graphik"/>
        <a:cs typeface="Graphik"/>
        <a:sym typeface="Graphik"/>
      </a:defRPr>
    </a:lvl4pPr>
    <a:lvl5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Graphik"/>
        <a:ea typeface="Graphik"/>
        <a:cs typeface="Graphik"/>
        <a:sym typeface="Graphik"/>
      </a:defRPr>
    </a:lvl5pPr>
    <a:lvl6pPr marL="0" marR="0" indent="2286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Graphik"/>
        <a:ea typeface="Graphik"/>
        <a:cs typeface="Graphik"/>
        <a:sym typeface="Graphik"/>
      </a:defRPr>
    </a:lvl6pPr>
    <a:lvl7pPr marL="0" marR="0" indent="2743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Graphik"/>
        <a:ea typeface="Graphik"/>
        <a:cs typeface="Graphik"/>
        <a:sym typeface="Graphik"/>
      </a:defRPr>
    </a:lvl7pPr>
    <a:lvl8pPr marL="0" marR="0" indent="3200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Graphik"/>
        <a:ea typeface="Graphik"/>
        <a:cs typeface="Graphik"/>
        <a:sym typeface="Graphik"/>
      </a:defRPr>
    </a:lvl8pPr>
    <a:lvl9pPr marL="0" marR="0" indent="3657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Graphik"/>
        <a:ea typeface="Graphik"/>
        <a:cs typeface="Graphik"/>
        <a:sym typeface="Graphik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A9A9A9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C8C8C8"/>
              </a:solidFill>
              <a:prstDash val="solid"/>
              <a:miter lim="400000"/>
            </a:ln>
          </a:left>
          <a:right>
            <a:ln w="12700" cap="flat">
              <a:solidFill>
                <a:srgbClr val="C8C8C8"/>
              </a:solidFill>
              <a:prstDash val="solid"/>
              <a:miter lim="400000"/>
            </a:ln>
          </a:right>
          <a:top>
            <a:ln w="12700" cap="flat">
              <a:solidFill>
                <a:srgbClr val="C8C8C8"/>
              </a:solidFill>
              <a:prstDash val="solid"/>
              <a:miter lim="400000"/>
            </a:ln>
          </a:top>
          <a:bottom>
            <a:ln w="12700" cap="flat">
              <a:solidFill>
                <a:srgbClr val="C8C8C8"/>
              </a:solidFill>
              <a:prstDash val="solid"/>
              <a:miter lim="400000"/>
            </a:ln>
          </a:bottom>
          <a:insideH>
            <a:ln w="12700" cap="flat">
              <a:solidFill>
                <a:srgbClr val="C8C8C8"/>
              </a:solidFill>
              <a:prstDash val="solid"/>
              <a:miter lim="400000"/>
            </a:ln>
          </a:insideH>
          <a:insideV>
            <a:ln w="12700" cap="flat">
              <a:solidFill>
                <a:srgbClr val="C8C8C8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A9A9A9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25400" cap="flat">
              <a:solidFill>
                <a:srgbClr val="A9A9A9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38100" cap="flat">
              <a:solidFill>
                <a:srgbClr val="00A1FF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381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solidFill>
            <a:srgbClr val="014D80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C8C8C8"/>
              </a:solidFill>
              <a:prstDash val="solid"/>
              <a:miter lim="400000"/>
            </a:ln>
          </a:left>
          <a:right>
            <a:ln w="12700" cap="flat">
              <a:solidFill>
                <a:srgbClr val="C8C8C8"/>
              </a:solidFill>
              <a:prstDash val="solid"/>
              <a:miter lim="400000"/>
            </a:ln>
          </a:right>
          <a:top>
            <a:ln w="12700" cap="flat">
              <a:solidFill>
                <a:srgbClr val="C8C8C8"/>
              </a:solidFill>
              <a:prstDash val="solid"/>
              <a:miter lim="400000"/>
            </a:ln>
          </a:top>
          <a:bottom>
            <a:ln w="12700" cap="flat">
              <a:solidFill>
                <a:srgbClr val="C8C8C8"/>
              </a:solidFill>
              <a:prstDash val="solid"/>
              <a:miter lim="400000"/>
            </a:ln>
          </a:bottom>
          <a:insideH>
            <a:ln w="12700" cap="flat">
              <a:solidFill>
                <a:srgbClr val="C8C8C8"/>
              </a:solidFill>
              <a:prstDash val="solid"/>
              <a:miter lim="400000"/>
            </a:ln>
          </a:insideH>
          <a:insideV>
            <a:ln w="12700" cap="flat">
              <a:solidFill>
                <a:srgbClr val="C8C8C8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A9A9A9"/>
          </a:solidFill>
        </a:fill>
      </a:tcStyle>
    </a:band2H>
    <a:firstCol>
      <a:tcTxStyle b="off" i="off">
        <a:font>
          <a:latin typeface="Graphik Medium"/>
          <a:ea typeface="Graphik Medium"/>
          <a:cs typeface="Graphik Medium"/>
        </a:font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13B100"/>
          </a:solidFill>
        </a:fill>
      </a:tcStyle>
    </a:firstCol>
    <a:lastRow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38100" cap="flat">
              <a:solidFill>
                <a:srgbClr val="61D836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Graphik Medium"/>
          <a:ea typeface="Graphik Medium"/>
          <a:cs typeface="Graphik Medium"/>
        </a:font>
        <a:srgbClr val="FFFFFF"/>
      </a:tcTxStyle>
      <a:tcStyle>
        <a:tcBdr>
          <a:left>
            <a:ln w="12700" cap="flat">
              <a:solidFill>
                <a:srgbClr val="C8C8C8"/>
              </a:solidFill>
              <a:prstDash val="solid"/>
              <a:miter lim="400000"/>
            </a:ln>
          </a:left>
          <a:right>
            <a:ln w="12700" cap="flat">
              <a:solidFill>
                <a:srgbClr val="C8C8C8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381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C8C8C8"/>
              </a:solidFill>
              <a:prstDash val="solid"/>
              <a:miter lim="400000"/>
            </a:ln>
          </a:insideH>
          <a:insideV>
            <a:ln w="12700" cap="flat">
              <a:solidFill>
                <a:srgbClr val="C8C8C8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552055"/>
              <a:lumOff val="-12548"/>
            </a:schemeClr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C8C8C8"/>
              </a:solidFill>
              <a:prstDash val="solid"/>
              <a:miter lim="400000"/>
            </a:ln>
          </a:left>
          <a:right>
            <a:ln w="12700" cap="flat">
              <a:solidFill>
                <a:srgbClr val="C8C8C8"/>
              </a:solidFill>
              <a:prstDash val="solid"/>
              <a:miter lim="400000"/>
            </a:ln>
          </a:right>
          <a:top>
            <a:ln w="12700" cap="flat">
              <a:solidFill>
                <a:srgbClr val="C8C8C8"/>
              </a:solidFill>
              <a:prstDash val="solid"/>
              <a:miter lim="400000"/>
            </a:ln>
          </a:top>
          <a:bottom>
            <a:ln w="12700" cap="flat">
              <a:solidFill>
                <a:srgbClr val="C8C8C8"/>
              </a:solidFill>
              <a:prstDash val="solid"/>
              <a:miter lim="400000"/>
            </a:ln>
          </a:bottom>
          <a:insideH>
            <a:ln w="12700" cap="flat">
              <a:solidFill>
                <a:srgbClr val="C8C8C8"/>
              </a:solidFill>
              <a:prstDash val="solid"/>
              <a:miter lim="400000"/>
            </a:ln>
          </a:insideH>
          <a:insideV>
            <a:ln w="12700" cap="flat">
              <a:solidFill>
                <a:srgbClr val="C8C8C8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A9A9A9"/>
          </a:solidFill>
        </a:fill>
      </a:tcStyle>
    </a:band2H>
    <a:firstCol>
      <a:tcTxStyle b="off" i="off">
        <a:font>
          <a:latin typeface="Graphik Medium"/>
          <a:ea typeface="Graphik Medium"/>
          <a:cs typeface="Graphik Medium"/>
        </a:font>
        <a:srgbClr val="000000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chemeClr val="accent4">
              <a:hueOff val="-613784"/>
              <a:lumOff val="1275"/>
            </a:scheme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38100" cap="flat">
              <a:solidFill>
                <a:schemeClr val="accent4">
                  <a:hueOff val="-613784"/>
                  <a:lumOff val="1275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Graphik Medium"/>
          <a:ea typeface="Graphik Medium"/>
          <a:cs typeface="Graphik Medium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381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FF5300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C8C8C8"/>
              </a:solidFill>
              <a:prstDash val="solid"/>
              <a:miter lim="400000"/>
            </a:ln>
          </a:left>
          <a:right>
            <a:ln w="12700" cap="flat">
              <a:solidFill>
                <a:srgbClr val="C8C8C8"/>
              </a:solidFill>
              <a:prstDash val="solid"/>
              <a:miter lim="400000"/>
            </a:ln>
          </a:right>
          <a:top>
            <a:ln w="12700" cap="flat">
              <a:solidFill>
                <a:srgbClr val="C8C8C8"/>
              </a:solidFill>
              <a:prstDash val="solid"/>
              <a:miter lim="400000"/>
            </a:ln>
          </a:top>
          <a:bottom>
            <a:ln w="12700" cap="flat">
              <a:solidFill>
                <a:srgbClr val="C8C8C8"/>
              </a:solidFill>
              <a:prstDash val="solid"/>
              <a:miter lim="400000"/>
            </a:ln>
          </a:bottom>
          <a:insideH>
            <a:ln w="12700" cap="flat">
              <a:solidFill>
                <a:srgbClr val="C8C8C8"/>
              </a:solidFill>
              <a:prstDash val="solid"/>
              <a:miter lim="400000"/>
            </a:ln>
          </a:insideH>
          <a:insideV>
            <a:ln w="12700" cap="flat">
              <a:solidFill>
                <a:srgbClr val="C8C8C8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A9A9A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C0C0C0"/>
              </a:solidFill>
              <a:prstDash val="solid"/>
              <a:miter lim="400000"/>
            </a:ln>
          </a:right>
          <a:top>
            <a:ln w="12700" cap="flat">
              <a:solidFill>
                <a:srgbClr val="C0C0C0"/>
              </a:solidFill>
              <a:prstDash val="solid"/>
              <a:miter lim="400000"/>
            </a:ln>
          </a:top>
          <a:bottom>
            <a:ln w="12700" cap="flat">
              <a:solidFill>
                <a:srgbClr val="C0C0C0"/>
              </a:solidFill>
              <a:prstDash val="solid"/>
              <a:miter lim="400000"/>
            </a:ln>
          </a:bottom>
          <a:insideH>
            <a:ln w="12700" cap="flat">
              <a:solidFill>
                <a:srgbClr val="C0C0C0"/>
              </a:solidFill>
              <a:prstDash val="solid"/>
              <a:miter lim="400000"/>
            </a:ln>
          </a:insideH>
          <a:insideV>
            <a:ln w="12700" cap="flat">
              <a:solidFill>
                <a:srgbClr val="C0C0C0"/>
              </a:solidFill>
              <a:prstDash val="solid"/>
              <a:miter lim="400000"/>
            </a:ln>
          </a:insideV>
        </a:tcBdr>
        <a:fill>
          <a:solidFill>
            <a:srgbClr val="98195F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38100" cap="flat">
              <a:solidFill>
                <a:schemeClr val="accent6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0C0C0"/>
              </a:solidFill>
              <a:prstDash val="solid"/>
              <a:miter lim="400000"/>
            </a:ln>
          </a:left>
          <a:right>
            <a:ln w="12700" cap="flat">
              <a:solidFill>
                <a:srgbClr val="C0C0C0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38100" cap="flat">
              <a:solidFill>
                <a:srgbClr val="C0C0C0"/>
              </a:solidFill>
              <a:prstDash val="solid"/>
              <a:miter lim="400000"/>
            </a:ln>
          </a:bottom>
          <a:insideH>
            <a:ln w="12700" cap="flat">
              <a:solidFill>
                <a:srgbClr val="C0C0C0"/>
              </a:solidFill>
              <a:prstDash val="solid"/>
              <a:miter lim="400000"/>
            </a:ln>
          </a:insideH>
          <a:insideV>
            <a:ln w="12700" cap="flat">
              <a:solidFill>
                <a:srgbClr val="C0C0C0"/>
              </a:solidFill>
              <a:prstDash val="solid"/>
              <a:miter lim="400000"/>
            </a:ln>
          </a:insideV>
        </a:tcBdr>
        <a:fill>
          <a:solidFill>
            <a:srgbClr val="650E48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C8C8C8"/>
              </a:solidFill>
              <a:prstDash val="solid"/>
              <a:miter lim="400000"/>
            </a:ln>
          </a:left>
          <a:right>
            <a:ln w="12700" cap="flat">
              <a:solidFill>
                <a:srgbClr val="C8C8C8"/>
              </a:solidFill>
              <a:prstDash val="solid"/>
              <a:miter lim="400000"/>
            </a:ln>
          </a:right>
          <a:top>
            <a:ln w="12700" cap="flat">
              <a:solidFill>
                <a:srgbClr val="C8C8C8"/>
              </a:solidFill>
              <a:prstDash val="solid"/>
              <a:miter lim="400000"/>
            </a:ln>
          </a:top>
          <a:bottom>
            <a:ln w="12700" cap="flat">
              <a:solidFill>
                <a:srgbClr val="C8C8C8"/>
              </a:solidFill>
              <a:prstDash val="solid"/>
              <a:miter lim="400000"/>
            </a:ln>
          </a:bottom>
          <a:insideH>
            <a:ln w="12700" cap="flat">
              <a:solidFill>
                <a:srgbClr val="C8C8C8"/>
              </a:solidFill>
              <a:prstDash val="solid"/>
              <a:miter lim="400000"/>
            </a:ln>
          </a:insideH>
          <a:insideV>
            <a:ln w="12700" cap="flat">
              <a:solidFill>
                <a:srgbClr val="C8C8C8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A9A9A9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38100" cap="flat">
              <a:solidFill>
                <a:srgbClr val="A9A9A9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381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381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64646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esentation Title"/>
          <p:cNvSpPr txBox="1"/>
          <p:nvPr>
            <p:ph type="title" hasCustomPrompt="1"/>
          </p:nvPr>
        </p:nvSpPr>
        <p:spPr>
          <a:xfrm>
            <a:off x="1270000" y="3289300"/>
            <a:ext cx="21844000" cy="3879454"/>
          </a:xfrm>
          <a:prstGeom prst="rect">
            <a:avLst/>
          </a:prstGeom>
        </p:spPr>
        <p:txBody>
          <a:bodyPr/>
          <a:lstStyle>
            <a:lvl1pPr defTabSz="2438338">
              <a:lnSpc>
                <a:spcPct val="90000"/>
              </a:lnSpc>
              <a:defRPr spc="-348" sz="11600">
                <a:gradFill flip="none" rotWithShape="1">
                  <a:gsLst>
                    <a:gs pos="0">
                      <a:srgbClr val="1E98FD"/>
                    </a:gs>
                    <a:gs pos="100000">
                      <a:srgbClr val="FF00F7"/>
                    </a:gs>
                  </a:gsLst>
                  <a:lin ang="3960000" scaled="0"/>
                </a:gradFill>
              </a:defRPr>
            </a:lvl1pPr>
          </a:lstStyle>
          <a:p>
            <a:pPr/>
            <a:r>
              <a:t>Presentation Title</a:t>
            </a:r>
          </a:p>
        </p:txBody>
      </p:sp>
      <p:sp>
        <p:nvSpPr>
          <p:cNvPr id="12" name="Author and Date"/>
          <p:cNvSpPr txBox="1"/>
          <p:nvPr>
            <p:ph type="body" sz="quarter" idx="21" hasCustomPrompt="1"/>
          </p:nvPr>
        </p:nvSpPr>
        <p:spPr>
          <a:xfrm>
            <a:off x="1270000" y="12160429"/>
            <a:ext cx="21844000" cy="694056"/>
          </a:xfrm>
          <a:prstGeom prst="rect">
            <a:avLst/>
          </a:prstGeom>
        </p:spPr>
        <p:txBody>
          <a:bodyPr/>
          <a:lstStyle>
            <a:lvl1pPr marL="0" indent="0" algn="ctr" defTabSz="825500">
              <a:spcBef>
                <a:spcPts val="0"/>
              </a:spcBef>
              <a:buClrTx/>
              <a:buSzTx/>
              <a:buNone/>
              <a:defRPr sz="3500">
                <a:latin typeface="Graphik Medium"/>
                <a:ea typeface="Graphik Medium"/>
                <a:cs typeface="Graphik Medium"/>
                <a:sym typeface="Graphik Medium"/>
              </a:defRPr>
            </a:lvl1pPr>
          </a:lstStyle>
          <a:p>
            <a:pPr/>
            <a:r>
              <a:t>Author and Date</a:t>
            </a:r>
          </a:p>
        </p:txBody>
      </p:sp>
      <p:sp>
        <p:nvSpPr>
          <p:cNvPr id="13" name="Body Level One…"/>
          <p:cNvSpPr txBox="1"/>
          <p:nvPr>
            <p:ph type="body" sz="quarter" idx="1" hasCustomPrompt="1"/>
          </p:nvPr>
        </p:nvSpPr>
        <p:spPr>
          <a:xfrm>
            <a:off x="1270000" y="6985000"/>
            <a:ext cx="21844000" cy="2512352"/>
          </a:xfrm>
          <a:prstGeom prst="rect">
            <a:avLst/>
          </a:prstGeom>
        </p:spPr>
        <p:txBody>
          <a:bodyPr/>
          <a:lstStyle>
            <a:lvl1pPr marL="0" indent="0" algn="ctr" defTabSz="825500">
              <a:spcBef>
                <a:spcPts val="0"/>
              </a:spcBef>
              <a:buClrTx/>
              <a:buSzTx/>
              <a:buNone/>
              <a:defRPr sz="6400">
                <a:latin typeface="Graphik Medium"/>
                <a:ea typeface="Graphik Medium"/>
                <a:cs typeface="Graphik Medium"/>
                <a:sym typeface="Graphik Medium"/>
              </a:defRPr>
            </a:lvl1pPr>
            <a:lvl2pPr marL="0" indent="0" algn="ctr" defTabSz="825500">
              <a:spcBef>
                <a:spcPts val="0"/>
              </a:spcBef>
              <a:buClrTx/>
              <a:buSzTx/>
              <a:buNone/>
              <a:defRPr sz="6400">
                <a:latin typeface="Graphik Medium"/>
                <a:ea typeface="Graphik Medium"/>
                <a:cs typeface="Graphik Medium"/>
                <a:sym typeface="Graphik Medium"/>
              </a:defRPr>
            </a:lvl2pPr>
            <a:lvl3pPr marL="0" indent="0" algn="ctr" defTabSz="825500">
              <a:spcBef>
                <a:spcPts val="0"/>
              </a:spcBef>
              <a:buClrTx/>
              <a:buSzTx/>
              <a:buNone/>
              <a:defRPr sz="6400">
                <a:latin typeface="Graphik Medium"/>
                <a:ea typeface="Graphik Medium"/>
                <a:cs typeface="Graphik Medium"/>
                <a:sym typeface="Graphik Medium"/>
              </a:defRPr>
            </a:lvl3pPr>
            <a:lvl4pPr marL="0" indent="0" algn="ctr" defTabSz="825500">
              <a:spcBef>
                <a:spcPts val="0"/>
              </a:spcBef>
              <a:buClrTx/>
              <a:buSzTx/>
              <a:buNone/>
              <a:defRPr sz="6400">
                <a:latin typeface="Graphik Medium"/>
                <a:ea typeface="Graphik Medium"/>
                <a:cs typeface="Graphik Medium"/>
                <a:sym typeface="Graphik Medium"/>
              </a:defRPr>
            </a:lvl4pPr>
            <a:lvl5pPr marL="0" indent="0" algn="ctr" defTabSz="825500">
              <a:spcBef>
                <a:spcPts val="0"/>
              </a:spcBef>
              <a:buClrTx/>
              <a:buSzTx/>
              <a:buNone/>
              <a:defRPr sz="6400">
                <a:latin typeface="Graphik Medium"/>
                <a:ea typeface="Graphik Medium"/>
                <a:cs typeface="Graphik Medium"/>
                <a:sym typeface="Graphik Medium"/>
              </a:defRPr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/>
          <p:nvPr>
            <p:ph type="body" sz="half" idx="1" hasCustomPrompt="1"/>
          </p:nvPr>
        </p:nvSpPr>
        <p:spPr>
          <a:xfrm>
            <a:off x="1270000" y="4927600"/>
            <a:ext cx="21844000" cy="3902869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ClrTx/>
              <a:buSzTx/>
              <a:buNone/>
              <a:defRPr spc="-252" sz="8400">
                <a:gradFill flip="none" rotWithShape="1">
                  <a:gsLst>
                    <a:gs pos="0">
                      <a:srgbClr val="1E98FD"/>
                    </a:gs>
                    <a:gs pos="100000">
                      <a:srgbClr val="FF00F7"/>
                    </a:gs>
                  </a:gsLst>
                  <a:lin ang="3960000" scaled="0"/>
                </a:gradFill>
                <a:latin typeface="Graphik Medium"/>
                <a:ea typeface="Graphik Medium"/>
                <a:cs typeface="Graphik Medium"/>
                <a:sym typeface="Graphik Medium"/>
              </a:defRPr>
            </a:lvl1pPr>
            <a:lvl2pPr marL="0" indent="457200" algn="ctr">
              <a:spcBef>
                <a:spcPts val="0"/>
              </a:spcBef>
              <a:buClrTx/>
              <a:buSzTx/>
              <a:buNone/>
              <a:defRPr spc="-252" sz="8400">
                <a:gradFill flip="none" rotWithShape="1">
                  <a:gsLst>
                    <a:gs pos="0">
                      <a:srgbClr val="1E98FD"/>
                    </a:gs>
                    <a:gs pos="100000">
                      <a:srgbClr val="FF00F7"/>
                    </a:gs>
                  </a:gsLst>
                  <a:lin ang="3960000" scaled="0"/>
                </a:gradFill>
                <a:latin typeface="Graphik Medium"/>
                <a:ea typeface="Graphik Medium"/>
                <a:cs typeface="Graphik Medium"/>
                <a:sym typeface="Graphik Medium"/>
              </a:defRPr>
            </a:lvl2pPr>
            <a:lvl3pPr marL="0" indent="914400" algn="ctr">
              <a:spcBef>
                <a:spcPts val="0"/>
              </a:spcBef>
              <a:buClrTx/>
              <a:buSzTx/>
              <a:buNone/>
              <a:defRPr spc="-252" sz="8400">
                <a:gradFill flip="none" rotWithShape="1">
                  <a:gsLst>
                    <a:gs pos="0">
                      <a:srgbClr val="1E98FD"/>
                    </a:gs>
                    <a:gs pos="100000">
                      <a:srgbClr val="FF00F7"/>
                    </a:gs>
                  </a:gsLst>
                  <a:lin ang="3960000" scaled="0"/>
                </a:gradFill>
                <a:latin typeface="Graphik Medium"/>
                <a:ea typeface="Graphik Medium"/>
                <a:cs typeface="Graphik Medium"/>
                <a:sym typeface="Graphik Medium"/>
              </a:defRPr>
            </a:lvl3pPr>
            <a:lvl4pPr marL="0" indent="1371600" algn="ctr">
              <a:spcBef>
                <a:spcPts val="0"/>
              </a:spcBef>
              <a:buClrTx/>
              <a:buSzTx/>
              <a:buNone/>
              <a:defRPr spc="-252" sz="8400">
                <a:gradFill flip="none" rotWithShape="1">
                  <a:gsLst>
                    <a:gs pos="0">
                      <a:srgbClr val="1E98FD"/>
                    </a:gs>
                    <a:gs pos="100000">
                      <a:srgbClr val="FF00F7"/>
                    </a:gs>
                  </a:gsLst>
                  <a:lin ang="3960000" scaled="0"/>
                </a:gradFill>
                <a:latin typeface="Graphik Medium"/>
                <a:ea typeface="Graphik Medium"/>
                <a:cs typeface="Graphik Medium"/>
                <a:sym typeface="Graphik Medium"/>
              </a:defRPr>
            </a:lvl4pPr>
            <a:lvl5pPr marL="0" indent="1828800" algn="ctr">
              <a:spcBef>
                <a:spcPts val="0"/>
              </a:spcBef>
              <a:buClrTx/>
              <a:buSzTx/>
              <a:buNone/>
              <a:defRPr spc="-252" sz="8400">
                <a:gradFill flip="none" rotWithShape="1">
                  <a:gsLst>
                    <a:gs pos="0">
                      <a:srgbClr val="1E98FD"/>
                    </a:gs>
                    <a:gs pos="100000">
                      <a:srgbClr val="FF00F7"/>
                    </a:gs>
                  </a:gsLst>
                  <a:lin ang="3960000" scaled="0"/>
                </a:gradFill>
                <a:latin typeface="Graphik Medium"/>
                <a:ea typeface="Graphik Medium"/>
                <a:cs typeface="Graphik Medium"/>
                <a:sym typeface="Graphik Medium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Body Level One…"/>
          <p:cNvSpPr txBox="1"/>
          <p:nvPr>
            <p:ph type="body" sz="half" idx="1" hasCustomPrompt="1"/>
          </p:nvPr>
        </p:nvSpPr>
        <p:spPr>
          <a:xfrm>
            <a:off x="1270000" y="3906096"/>
            <a:ext cx="21844000" cy="4488604"/>
          </a:xfrm>
          <a:prstGeom prst="rect">
            <a:avLst/>
          </a:prstGeom>
        </p:spPr>
        <p:txBody>
          <a:bodyPr anchor="b"/>
          <a:lstStyle>
            <a:lvl1pPr marL="0" indent="0" algn="ctr" defTabSz="2438338">
              <a:lnSpc>
                <a:spcPct val="80000"/>
              </a:lnSpc>
              <a:spcBef>
                <a:spcPts val="0"/>
              </a:spcBef>
              <a:buClrTx/>
              <a:buSzTx/>
              <a:buNone/>
              <a:defRPr spc="-448" sz="22400">
                <a:gradFill flip="none" rotWithShape="1">
                  <a:gsLst>
                    <a:gs pos="0">
                      <a:srgbClr val="1E98FD"/>
                    </a:gs>
                    <a:gs pos="100000">
                      <a:srgbClr val="FF00F7"/>
                    </a:gs>
                  </a:gsLst>
                  <a:lin ang="3960000" scaled="0"/>
                </a:gradFill>
                <a:latin typeface="+mn-lt"/>
                <a:ea typeface="+mn-ea"/>
                <a:cs typeface="+mn-cs"/>
                <a:sym typeface="Graphik Semibold"/>
              </a:defRPr>
            </a:lvl1pPr>
            <a:lvl2pPr marL="0" indent="457200" algn="ctr" defTabSz="2438338">
              <a:lnSpc>
                <a:spcPct val="80000"/>
              </a:lnSpc>
              <a:spcBef>
                <a:spcPts val="0"/>
              </a:spcBef>
              <a:buClrTx/>
              <a:buSzTx/>
              <a:buNone/>
              <a:defRPr spc="-448" sz="22400">
                <a:gradFill flip="none" rotWithShape="1">
                  <a:gsLst>
                    <a:gs pos="0">
                      <a:srgbClr val="1E98FD"/>
                    </a:gs>
                    <a:gs pos="100000">
                      <a:srgbClr val="FF00F7"/>
                    </a:gs>
                  </a:gsLst>
                  <a:lin ang="3960000" scaled="0"/>
                </a:gradFill>
                <a:latin typeface="+mn-lt"/>
                <a:ea typeface="+mn-ea"/>
                <a:cs typeface="+mn-cs"/>
                <a:sym typeface="Graphik Semibold"/>
              </a:defRPr>
            </a:lvl2pPr>
            <a:lvl3pPr marL="0" indent="914400" algn="ctr" defTabSz="2438338">
              <a:lnSpc>
                <a:spcPct val="80000"/>
              </a:lnSpc>
              <a:spcBef>
                <a:spcPts val="0"/>
              </a:spcBef>
              <a:buClrTx/>
              <a:buSzTx/>
              <a:buNone/>
              <a:defRPr spc="-448" sz="22400">
                <a:gradFill flip="none" rotWithShape="1">
                  <a:gsLst>
                    <a:gs pos="0">
                      <a:srgbClr val="1E98FD"/>
                    </a:gs>
                    <a:gs pos="100000">
                      <a:srgbClr val="FF00F7"/>
                    </a:gs>
                  </a:gsLst>
                  <a:lin ang="3960000" scaled="0"/>
                </a:gradFill>
                <a:latin typeface="+mn-lt"/>
                <a:ea typeface="+mn-ea"/>
                <a:cs typeface="+mn-cs"/>
                <a:sym typeface="Graphik Semibold"/>
              </a:defRPr>
            </a:lvl3pPr>
            <a:lvl4pPr marL="0" indent="1371600" algn="ctr" defTabSz="2438338">
              <a:lnSpc>
                <a:spcPct val="80000"/>
              </a:lnSpc>
              <a:spcBef>
                <a:spcPts val="0"/>
              </a:spcBef>
              <a:buClrTx/>
              <a:buSzTx/>
              <a:buNone/>
              <a:defRPr spc="-448" sz="22400">
                <a:gradFill flip="none" rotWithShape="1">
                  <a:gsLst>
                    <a:gs pos="0">
                      <a:srgbClr val="1E98FD"/>
                    </a:gs>
                    <a:gs pos="100000">
                      <a:srgbClr val="FF00F7"/>
                    </a:gs>
                  </a:gsLst>
                  <a:lin ang="3960000" scaled="0"/>
                </a:gradFill>
                <a:latin typeface="+mn-lt"/>
                <a:ea typeface="+mn-ea"/>
                <a:cs typeface="+mn-cs"/>
                <a:sym typeface="Graphik Semibold"/>
              </a:defRPr>
            </a:lvl4pPr>
            <a:lvl5pPr marL="0" indent="1828800" algn="ctr" defTabSz="2438338">
              <a:lnSpc>
                <a:spcPct val="80000"/>
              </a:lnSpc>
              <a:spcBef>
                <a:spcPts val="0"/>
              </a:spcBef>
              <a:buClrTx/>
              <a:buSzTx/>
              <a:buNone/>
              <a:defRPr spc="-448" sz="22400">
                <a:gradFill flip="none" rotWithShape="1">
                  <a:gsLst>
                    <a:gs pos="0">
                      <a:srgbClr val="1E98FD"/>
                    </a:gs>
                    <a:gs pos="100000">
                      <a:srgbClr val="FF00F7"/>
                    </a:gs>
                  </a:gsLst>
                  <a:lin ang="3960000" scaled="0"/>
                </a:gradFill>
                <a:latin typeface="+mn-lt"/>
                <a:ea typeface="+mn-ea"/>
                <a:cs typeface="+mn-cs"/>
                <a:sym typeface="Graphik Semibold"/>
              </a:defRPr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7" name="Fact information"/>
          <p:cNvSpPr txBox="1"/>
          <p:nvPr>
            <p:ph type="body" sz="quarter" idx="21" hasCustomPrompt="1"/>
          </p:nvPr>
        </p:nvSpPr>
        <p:spPr>
          <a:xfrm>
            <a:off x="1270000" y="8521700"/>
            <a:ext cx="21844000" cy="1016000"/>
          </a:xfrm>
          <a:prstGeom prst="rect">
            <a:avLst/>
          </a:prstGeom>
        </p:spPr>
        <p:txBody>
          <a:bodyPr/>
          <a:lstStyle>
            <a:lvl1pPr marL="0" indent="0" algn="ctr" defTabSz="825500">
              <a:spcBef>
                <a:spcPts val="0"/>
              </a:spcBef>
              <a:buClrTx/>
              <a:buSzTx/>
              <a:buNone/>
              <a:defRPr sz="4400">
                <a:latin typeface="Graphik Medium"/>
                <a:ea typeface="Graphik Medium"/>
                <a:cs typeface="Graphik Medium"/>
                <a:sym typeface="Graphik Medium"/>
              </a:defRPr>
            </a:lvl1pPr>
          </a:lstStyle>
          <a:p>
            <a:pPr/>
            <a:r>
              <a:t>Fact information</a:t>
            </a:r>
          </a:p>
        </p:txBody>
      </p:sp>
      <p:sp>
        <p:nvSpPr>
          <p:cNvPr id="10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/>
          <p:nvPr>
            <p:ph type="body" sz="quarter" idx="21" hasCustomPrompt="1"/>
          </p:nvPr>
        </p:nvSpPr>
        <p:spPr>
          <a:xfrm>
            <a:off x="1270000" y="11155086"/>
            <a:ext cx="21844000" cy="832613"/>
          </a:xfrm>
          <a:prstGeom prst="rect">
            <a:avLst/>
          </a:prstGeom>
        </p:spPr>
        <p:txBody>
          <a:bodyPr anchor="ctr"/>
          <a:lstStyle>
            <a:lvl1pPr marL="0" indent="0" algn="ctr" defTabSz="825500">
              <a:spcBef>
                <a:spcPts val="0"/>
              </a:spcBef>
              <a:buClrTx/>
              <a:buSzTx/>
              <a:buNone/>
              <a:defRPr sz="4400">
                <a:latin typeface="Graphik Medium"/>
                <a:ea typeface="Graphik Medium"/>
                <a:cs typeface="Graphik Medium"/>
                <a:sym typeface="Graphik Medium"/>
              </a:defRPr>
            </a:lvl1pPr>
          </a:lstStyle>
          <a:p>
            <a:pPr/>
            <a:r>
              <a:t>Attribution</a:t>
            </a:r>
          </a:p>
        </p:txBody>
      </p:sp>
      <p:sp>
        <p:nvSpPr>
          <p:cNvPr id="116" name="Body Level One…"/>
          <p:cNvSpPr txBox="1"/>
          <p:nvPr>
            <p:ph type="body" sz="half" idx="1" hasCustomPrompt="1"/>
          </p:nvPr>
        </p:nvSpPr>
        <p:spPr>
          <a:xfrm>
            <a:off x="1270000" y="5141969"/>
            <a:ext cx="21844000" cy="3430191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ClrTx/>
              <a:buSzTx/>
              <a:buNone/>
              <a:defRPr spc="-168" sz="8400">
                <a:gradFill flip="none" rotWithShape="1">
                  <a:gsLst>
                    <a:gs pos="0">
                      <a:srgbClr val="FF00D8"/>
                    </a:gs>
                    <a:gs pos="100000">
                      <a:srgbClr val="FF542E"/>
                    </a:gs>
                  </a:gsLst>
                  <a:lin ang="3960000" scaled="0"/>
                </a:gradFill>
                <a:latin typeface="+mn-lt"/>
                <a:ea typeface="+mn-ea"/>
                <a:cs typeface="+mn-cs"/>
                <a:sym typeface="Graphik Semibold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ClrTx/>
              <a:buSzTx/>
              <a:buNone/>
              <a:defRPr spc="-168" sz="8400">
                <a:gradFill flip="none" rotWithShape="1">
                  <a:gsLst>
                    <a:gs pos="0">
                      <a:srgbClr val="FF00D8"/>
                    </a:gs>
                    <a:gs pos="100000">
                      <a:srgbClr val="FF542E"/>
                    </a:gs>
                  </a:gsLst>
                  <a:lin ang="3960000" scaled="0"/>
                </a:gradFill>
                <a:latin typeface="+mn-lt"/>
                <a:ea typeface="+mn-ea"/>
                <a:cs typeface="+mn-cs"/>
                <a:sym typeface="Graphik Semibold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ClrTx/>
              <a:buSzTx/>
              <a:buNone/>
              <a:defRPr spc="-168" sz="8400">
                <a:gradFill flip="none" rotWithShape="1">
                  <a:gsLst>
                    <a:gs pos="0">
                      <a:srgbClr val="FF00D8"/>
                    </a:gs>
                    <a:gs pos="100000">
                      <a:srgbClr val="FF542E"/>
                    </a:gs>
                  </a:gsLst>
                  <a:lin ang="3960000" scaled="0"/>
                </a:gradFill>
                <a:latin typeface="+mn-lt"/>
                <a:ea typeface="+mn-ea"/>
                <a:cs typeface="+mn-cs"/>
                <a:sym typeface="Graphik Semibold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ClrTx/>
              <a:buSzTx/>
              <a:buNone/>
              <a:defRPr spc="-168" sz="8400">
                <a:gradFill flip="none" rotWithShape="1">
                  <a:gsLst>
                    <a:gs pos="0">
                      <a:srgbClr val="FF00D8"/>
                    </a:gs>
                    <a:gs pos="100000">
                      <a:srgbClr val="FF542E"/>
                    </a:gs>
                  </a:gsLst>
                  <a:lin ang="3960000" scaled="0"/>
                </a:gradFill>
                <a:latin typeface="+mn-lt"/>
                <a:ea typeface="+mn-ea"/>
                <a:cs typeface="+mn-cs"/>
                <a:sym typeface="Graphik Semibold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ClrTx/>
              <a:buSzTx/>
              <a:buNone/>
              <a:defRPr spc="-168" sz="8400">
                <a:gradFill flip="none" rotWithShape="1">
                  <a:gsLst>
                    <a:gs pos="0">
                      <a:srgbClr val="FF00D8"/>
                    </a:gs>
                    <a:gs pos="100000">
                      <a:srgbClr val="FF542E"/>
                    </a:gs>
                  </a:gsLst>
                  <a:lin ang="3960000" scaled="0"/>
                </a:gradFill>
                <a:latin typeface="+mn-lt"/>
                <a:ea typeface="+mn-ea"/>
                <a:cs typeface="+mn-cs"/>
                <a:sym typeface="Graphik Semibold"/>
              </a:defRPr>
            </a:lvl5pPr>
          </a:lstStyle>
          <a:p>
            <a:pPr/>
            <a:r>
              <a:t>“Notable Quote”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988149250_2145x1620.jpg"/>
          <p:cNvSpPr/>
          <p:nvPr>
            <p:ph type="pic" sz="half" idx="21"/>
          </p:nvPr>
        </p:nvSpPr>
        <p:spPr>
          <a:xfrm>
            <a:off x="12192000" y="4813300"/>
            <a:ext cx="12192000" cy="920794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5" name="1169517375_2880x1920.jpg"/>
          <p:cNvSpPr/>
          <p:nvPr>
            <p:ph type="pic" sz="half" idx="22"/>
          </p:nvPr>
        </p:nvSpPr>
        <p:spPr>
          <a:xfrm>
            <a:off x="12192000" y="-628650"/>
            <a:ext cx="12192000" cy="8128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6" name="184386109_2439x1626.jpg"/>
          <p:cNvSpPr/>
          <p:nvPr>
            <p:ph type="pic" idx="23"/>
          </p:nvPr>
        </p:nvSpPr>
        <p:spPr>
          <a:xfrm>
            <a:off x="-4203700" y="0"/>
            <a:ext cx="20574000" cy="1371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1169517375_2880x1920.jpg"/>
          <p:cNvSpPr/>
          <p:nvPr>
            <p:ph type="pic" idx="21"/>
          </p:nvPr>
        </p:nvSpPr>
        <p:spPr>
          <a:xfrm>
            <a:off x="0" y="-1270000"/>
            <a:ext cx="24384000" cy="162560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1169517375_2880x1920.jpg"/>
          <p:cNvSpPr/>
          <p:nvPr>
            <p:ph type="pic" idx="21"/>
          </p:nvPr>
        </p:nvSpPr>
        <p:spPr>
          <a:xfrm>
            <a:off x="0" y="-1270000"/>
            <a:ext cx="24384000" cy="162560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Author and Date"/>
          <p:cNvSpPr txBox="1"/>
          <p:nvPr>
            <p:ph type="body" sz="quarter" idx="22" hasCustomPrompt="1"/>
          </p:nvPr>
        </p:nvSpPr>
        <p:spPr>
          <a:xfrm>
            <a:off x="1270000" y="12166600"/>
            <a:ext cx="21844000" cy="694055"/>
          </a:xfrm>
          <a:prstGeom prst="rect">
            <a:avLst/>
          </a:prstGeom>
        </p:spPr>
        <p:txBody>
          <a:bodyPr/>
          <a:lstStyle>
            <a:lvl1pPr marL="0" indent="0" algn="ctr" defTabSz="825500">
              <a:spcBef>
                <a:spcPts val="0"/>
              </a:spcBef>
              <a:buClrTx/>
              <a:buSzTx/>
              <a:buNone/>
              <a:defRPr sz="3500">
                <a:solidFill>
                  <a:srgbClr val="FFFFFF"/>
                </a:solidFill>
                <a:latin typeface="Graphik Medium"/>
                <a:ea typeface="Graphik Medium"/>
                <a:cs typeface="Graphik Medium"/>
                <a:sym typeface="Graphik Medium"/>
              </a:defRPr>
            </a:lvl1pPr>
          </a:lstStyle>
          <a:p>
            <a:pPr/>
            <a:r>
              <a:t>Author and Date</a:t>
            </a:r>
          </a:p>
        </p:txBody>
      </p:sp>
      <p:sp>
        <p:nvSpPr>
          <p:cNvPr id="23" name="Presentation Title"/>
          <p:cNvSpPr txBox="1"/>
          <p:nvPr>
            <p:ph type="title" hasCustomPrompt="1"/>
          </p:nvPr>
        </p:nvSpPr>
        <p:spPr>
          <a:xfrm>
            <a:off x="1270000" y="3289300"/>
            <a:ext cx="21844000" cy="3873500"/>
          </a:xfrm>
          <a:prstGeom prst="rect">
            <a:avLst/>
          </a:prstGeom>
        </p:spPr>
        <p:txBody>
          <a:bodyPr/>
          <a:lstStyle>
            <a:lvl1pPr defTabSz="2438400">
              <a:lnSpc>
                <a:spcPct val="90000"/>
              </a:lnSpc>
              <a:defRPr spc="-348" sz="11600">
                <a:solidFill>
                  <a:srgbClr val="FFFFFF"/>
                </a:solidFill>
              </a:defRPr>
            </a:lvl1pPr>
          </a:lstStyle>
          <a:p>
            <a:pPr/>
            <a:r>
              <a:t>Presentation Title</a:t>
            </a:r>
          </a:p>
        </p:txBody>
      </p:sp>
      <p:sp>
        <p:nvSpPr>
          <p:cNvPr id="24" name="Body Level One…"/>
          <p:cNvSpPr txBox="1"/>
          <p:nvPr>
            <p:ph type="body" sz="quarter" idx="1" hasCustomPrompt="1"/>
          </p:nvPr>
        </p:nvSpPr>
        <p:spPr>
          <a:xfrm>
            <a:off x="1270000" y="6985000"/>
            <a:ext cx="21844000" cy="2514600"/>
          </a:xfrm>
          <a:prstGeom prst="rect">
            <a:avLst/>
          </a:prstGeom>
        </p:spPr>
        <p:txBody>
          <a:bodyPr/>
          <a:lstStyle>
            <a:lvl1pPr marL="0" indent="0" algn="ctr" defTabSz="825500">
              <a:spcBef>
                <a:spcPts val="0"/>
              </a:spcBef>
              <a:buClrTx/>
              <a:buSzTx/>
              <a:buNone/>
              <a:defRPr sz="6400">
                <a:solidFill>
                  <a:srgbClr val="FFFFFF"/>
                </a:solidFill>
                <a:latin typeface="Graphik Medium"/>
                <a:ea typeface="Graphik Medium"/>
                <a:cs typeface="Graphik Medium"/>
                <a:sym typeface="Graphik Medium"/>
              </a:defRPr>
            </a:lvl1pPr>
            <a:lvl2pPr marL="0" indent="0" algn="ctr" defTabSz="825500">
              <a:spcBef>
                <a:spcPts val="0"/>
              </a:spcBef>
              <a:buClrTx/>
              <a:buSzTx/>
              <a:buNone/>
              <a:defRPr sz="6400">
                <a:solidFill>
                  <a:srgbClr val="FFFFFF"/>
                </a:solidFill>
                <a:latin typeface="Graphik Medium"/>
                <a:ea typeface="Graphik Medium"/>
                <a:cs typeface="Graphik Medium"/>
                <a:sym typeface="Graphik Medium"/>
              </a:defRPr>
            </a:lvl2pPr>
            <a:lvl3pPr marL="0" indent="0" algn="ctr" defTabSz="825500">
              <a:spcBef>
                <a:spcPts val="0"/>
              </a:spcBef>
              <a:buClrTx/>
              <a:buSzTx/>
              <a:buNone/>
              <a:defRPr sz="6400">
                <a:solidFill>
                  <a:srgbClr val="FFFFFF"/>
                </a:solidFill>
                <a:latin typeface="Graphik Medium"/>
                <a:ea typeface="Graphik Medium"/>
                <a:cs typeface="Graphik Medium"/>
                <a:sym typeface="Graphik Medium"/>
              </a:defRPr>
            </a:lvl3pPr>
            <a:lvl4pPr marL="0" indent="0" algn="ctr" defTabSz="825500">
              <a:spcBef>
                <a:spcPts val="0"/>
              </a:spcBef>
              <a:buClrTx/>
              <a:buSzTx/>
              <a:buNone/>
              <a:defRPr sz="6400">
                <a:solidFill>
                  <a:srgbClr val="FFFFFF"/>
                </a:solidFill>
                <a:latin typeface="Graphik Medium"/>
                <a:ea typeface="Graphik Medium"/>
                <a:cs typeface="Graphik Medium"/>
                <a:sym typeface="Graphik Medium"/>
              </a:defRPr>
            </a:lvl4pPr>
            <a:lvl5pPr marL="0" indent="0" algn="ctr" defTabSz="825500">
              <a:spcBef>
                <a:spcPts val="0"/>
              </a:spcBef>
              <a:buClrTx/>
              <a:buSzTx/>
              <a:buNone/>
              <a:defRPr sz="6400">
                <a:solidFill>
                  <a:srgbClr val="FFFFFF"/>
                </a:solidFill>
                <a:latin typeface="Graphik Medium"/>
                <a:ea typeface="Graphik Medium"/>
                <a:cs typeface="Graphik Medium"/>
                <a:sym typeface="Graphik Medium"/>
              </a:defRPr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184386109_2439x1626.jpg"/>
          <p:cNvSpPr/>
          <p:nvPr>
            <p:ph type="pic" idx="21"/>
          </p:nvPr>
        </p:nvSpPr>
        <p:spPr>
          <a:xfrm>
            <a:off x="7962900" y="-25400"/>
            <a:ext cx="20650200" cy="13766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Slide Title"/>
          <p:cNvSpPr txBox="1"/>
          <p:nvPr>
            <p:ph type="title" hasCustomPrompt="1"/>
          </p:nvPr>
        </p:nvSpPr>
        <p:spPr>
          <a:xfrm>
            <a:off x="1270000" y="3885108"/>
            <a:ext cx="9652000" cy="3200203"/>
          </a:xfrm>
          <a:prstGeom prst="rect">
            <a:avLst/>
          </a:prstGeom>
        </p:spPr>
        <p:txBody>
          <a:bodyPr/>
          <a:lstStyle>
            <a:lvl1pPr>
              <a:defRPr>
                <a:gradFill flip="none" rotWithShape="1">
                  <a:gsLst>
                    <a:gs pos="0">
                      <a:srgbClr val="FF00D8"/>
                    </a:gs>
                    <a:gs pos="100000">
                      <a:srgbClr val="FF542E"/>
                    </a:gs>
                  </a:gsLst>
                  <a:lin ang="3960000" scaled="0"/>
                </a:gradFill>
              </a:defRPr>
            </a:lvl1pPr>
          </a:lstStyle>
          <a:p>
            <a:pPr/>
            <a:r>
              <a:t>Slide Title</a:t>
            </a:r>
          </a:p>
        </p:txBody>
      </p:sp>
      <p:sp>
        <p:nvSpPr>
          <p:cNvPr id="34" name="Body Level One…"/>
          <p:cNvSpPr txBox="1"/>
          <p:nvPr>
            <p:ph type="body" sz="quarter" idx="1" hasCustomPrompt="1"/>
          </p:nvPr>
        </p:nvSpPr>
        <p:spPr>
          <a:xfrm>
            <a:off x="1270000" y="6845300"/>
            <a:ext cx="9652000" cy="5664200"/>
          </a:xfrm>
          <a:prstGeom prst="rect">
            <a:avLst/>
          </a:prstGeom>
        </p:spPr>
        <p:txBody>
          <a:bodyPr/>
          <a:lstStyle>
            <a:lvl1pPr marL="0" indent="0" algn="ctr" defTabSz="825500">
              <a:spcBef>
                <a:spcPts val="0"/>
              </a:spcBef>
              <a:buClrTx/>
              <a:buSzTx/>
              <a:buNone/>
              <a:defRPr sz="5400">
                <a:latin typeface="Graphik Medium"/>
                <a:ea typeface="Graphik Medium"/>
                <a:cs typeface="Graphik Medium"/>
                <a:sym typeface="Graphik Medium"/>
              </a:defRPr>
            </a:lvl1pPr>
            <a:lvl2pPr marL="0" indent="457200" algn="ctr" defTabSz="825500">
              <a:spcBef>
                <a:spcPts val="0"/>
              </a:spcBef>
              <a:buClrTx/>
              <a:buSzTx/>
              <a:buNone/>
              <a:defRPr sz="5400">
                <a:latin typeface="Graphik Medium"/>
                <a:ea typeface="Graphik Medium"/>
                <a:cs typeface="Graphik Medium"/>
                <a:sym typeface="Graphik Medium"/>
              </a:defRPr>
            </a:lvl2pPr>
            <a:lvl3pPr marL="0" indent="914400" algn="ctr" defTabSz="825500">
              <a:spcBef>
                <a:spcPts val="0"/>
              </a:spcBef>
              <a:buClrTx/>
              <a:buSzTx/>
              <a:buNone/>
              <a:defRPr sz="5400">
                <a:latin typeface="Graphik Medium"/>
                <a:ea typeface="Graphik Medium"/>
                <a:cs typeface="Graphik Medium"/>
                <a:sym typeface="Graphik Medium"/>
              </a:defRPr>
            </a:lvl3pPr>
            <a:lvl4pPr marL="0" indent="1371600" algn="ctr" defTabSz="825500">
              <a:spcBef>
                <a:spcPts val="0"/>
              </a:spcBef>
              <a:buClrTx/>
              <a:buSzTx/>
              <a:buNone/>
              <a:defRPr sz="5400">
                <a:latin typeface="Graphik Medium"/>
                <a:ea typeface="Graphik Medium"/>
                <a:cs typeface="Graphik Medium"/>
                <a:sym typeface="Graphik Medium"/>
              </a:defRPr>
            </a:lvl4pPr>
            <a:lvl5pPr marL="0" indent="1828800" algn="ctr" defTabSz="825500">
              <a:spcBef>
                <a:spcPts val="0"/>
              </a:spcBef>
              <a:buClrTx/>
              <a:buSzTx/>
              <a:buNone/>
              <a:defRPr sz="5400">
                <a:latin typeface="Graphik Medium"/>
                <a:ea typeface="Graphik Medium"/>
                <a:cs typeface="Graphik Medium"/>
                <a:sym typeface="Graphik Medium"/>
              </a:defRPr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43" name="Slide Subtitle"/>
          <p:cNvSpPr txBox="1"/>
          <p:nvPr>
            <p:ph type="body" sz="quarter" idx="21" hasCustomPrompt="1"/>
          </p:nvPr>
        </p:nvSpPr>
        <p:spPr>
          <a:xfrm>
            <a:off x="1270000" y="2133600"/>
            <a:ext cx="21844000" cy="1016000"/>
          </a:xfrm>
          <a:prstGeom prst="rect">
            <a:avLst/>
          </a:prstGeom>
        </p:spPr>
        <p:txBody>
          <a:bodyPr/>
          <a:lstStyle>
            <a:lvl1pPr marL="0" indent="0" algn="ctr" defTabSz="825500">
              <a:spcBef>
                <a:spcPts val="0"/>
              </a:spcBef>
              <a:buClrTx/>
              <a:buSzTx/>
              <a:buNone/>
              <a:defRPr sz="5400">
                <a:latin typeface="Graphik Medium"/>
                <a:ea typeface="Graphik Medium"/>
                <a:cs typeface="Graphik Medium"/>
                <a:sym typeface="Graphik Medium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44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idx="1" hasCustomPrompt="1"/>
          </p:nvPr>
        </p:nvSpPr>
        <p:spPr>
          <a:xfrm>
            <a:off x="1270000" y="4269316"/>
            <a:ext cx="21844000" cy="8432801"/>
          </a:xfrm>
          <a:prstGeom prst="rect">
            <a:avLst/>
          </a:prstGeom>
        </p:spPr>
        <p:txBody>
          <a:bodyPr numCol="2" spcCol="1092200"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988149250_2145x1620.jpg"/>
          <p:cNvSpPr/>
          <p:nvPr>
            <p:ph type="pic" idx="21"/>
          </p:nvPr>
        </p:nvSpPr>
        <p:spPr>
          <a:xfrm>
            <a:off x="10185400" y="0"/>
            <a:ext cx="18161000" cy="1371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1" name="Slide Title"/>
          <p:cNvSpPr txBox="1"/>
          <p:nvPr>
            <p:ph type="title" hasCustomPrompt="1"/>
          </p:nvPr>
        </p:nvSpPr>
        <p:spPr>
          <a:xfrm>
            <a:off x="1270000" y="838200"/>
            <a:ext cx="9652000" cy="1549400"/>
          </a:xfrm>
          <a:prstGeom prst="rect">
            <a:avLst/>
          </a:prstGeom>
        </p:spPr>
        <p:txBody>
          <a:bodyPr/>
          <a:lstStyle>
            <a:lvl1pPr>
              <a:defRPr>
                <a:gradFill flip="none" rotWithShape="1">
                  <a:gsLst>
                    <a:gs pos="0">
                      <a:srgbClr val="5E03FF"/>
                    </a:gs>
                    <a:gs pos="100000">
                      <a:srgbClr val="FF00F7"/>
                    </a:gs>
                  </a:gsLst>
                  <a:lin ang="3960000" scaled="0"/>
                </a:gradFill>
              </a:defRPr>
            </a:lvl1pPr>
          </a:lstStyle>
          <a:p>
            <a:pPr/>
            <a:r>
              <a:t>Slide Title</a:t>
            </a:r>
          </a:p>
        </p:txBody>
      </p:sp>
      <p:sp>
        <p:nvSpPr>
          <p:cNvPr id="62" name="Body Level One…"/>
          <p:cNvSpPr txBox="1"/>
          <p:nvPr>
            <p:ph type="body" sz="half" idx="1" hasCustomPrompt="1"/>
          </p:nvPr>
        </p:nvSpPr>
        <p:spPr>
          <a:xfrm>
            <a:off x="1270000" y="4267200"/>
            <a:ext cx="9652000" cy="8432800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3" name="Slide Subtitle"/>
          <p:cNvSpPr txBox="1"/>
          <p:nvPr>
            <p:ph type="body" sz="quarter" idx="22" hasCustomPrompt="1"/>
          </p:nvPr>
        </p:nvSpPr>
        <p:spPr>
          <a:xfrm>
            <a:off x="1270000" y="2133600"/>
            <a:ext cx="9652000" cy="1016000"/>
          </a:xfrm>
          <a:prstGeom prst="rect">
            <a:avLst/>
          </a:prstGeom>
        </p:spPr>
        <p:txBody>
          <a:bodyPr/>
          <a:lstStyle>
            <a:lvl1pPr marL="0" indent="0" algn="ctr" defTabSz="825500">
              <a:spcBef>
                <a:spcPts val="0"/>
              </a:spcBef>
              <a:buClrTx/>
              <a:buSzTx/>
              <a:buNone/>
              <a:defRPr sz="5400">
                <a:latin typeface="Graphik Medium"/>
                <a:ea typeface="Graphik Medium"/>
                <a:cs typeface="Graphik Medium"/>
                <a:sym typeface="Graphik Medium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/>
          <p:nvPr>
            <p:ph type="title" hasCustomPrompt="1"/>
          </p:nvPr>
        </p:nvSpPr>
        <p:spPr>
          <a:xfrm>
            <a:off x="1270000" y="3289300"/>
            <a:ext cx="21844000" cy="38735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 spc="-348" sz="11600">
                <a:gradFill flip="none" rotWithShape="1">
                  <a:gsLst>
                    <a:gs pos="0">
                      <a:srgbClr val="FF00D8"/>
                    </a:gs>
                    <a:gs pos="100000">
                      <a:srgbClr val="FF542E"/>
                    </a:gs>
                  </a:gsLst>
                  <a:lin ang="3960000" scaled="0"/>
                </a:gradFill>
              </a:defRPr>
            </a:lvl1pPr>
          </a:lstStyle>
          <a:p>
            <a:pPr/>
            <a:r>
              <a:t>Section Title</a:t>
            </a:r>
          </a:p>
        </p:txBody>
      </p:sp>
      <p:sp>
        <p:nvSpPr>
          <p:cNvPr id="7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80" name="Slide Subtitle"/>
          <p:cNvSpPr txBox="1"/>
          <p:nvPr>
            <p:ph type="body" sz="quarter" idx="21" hasCustomPrompt="1"/>
          </p:nvPr>
        </p:nvSpPr>
        <p:spPr>
          <a:xfrm>
            <a:off x="1270000" y="2133600"/>
            <a:ext cx="21844000" cy="1016000"/>
          </a:xfrm>
          <a:prstGeom prst="rect">
            <a:avLst/>
          </a:prstGeom>
        </p:spPr>
        <p:txBody>
          <a:bodyPr/>
          <a:lstStyle>
            <a:lvl1pPr marL="0" indent="0" algn="ctr" defTabSz="825500">
              <a:spcBef>
                <a:spcPts val="0"/>
              </a:spcBef>
              <a:buClrTx/>
              <a:buSzTx/>
              <a:buNone/>
              <a:defRPr sz="5400">
                <a:latin typeface="Graphik Medium"/>
                <a:ea typeface="Graphik Medium"/>
                <a:cs typeface="Graphik Medium"/>
                <a:sym typeface="Graphik Medium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8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/>
          <p:nvPr>
            <p:ph type="title" hasCustomPrompt="1"/>
          </p:nvPr>
        </p:nvSpPr>
        <p:spPr>
          <a:xfrm>
            <a:off x="1270000" y="812800"/>
            <a:ext cx="21844000" cy="1562100"/>
          </a:xfrm>
          <a:prstGeom prst="rect">
            <a:avLst/>
          </a:prstGeom>
        </p:spPr>
        <p:txBody>
          <a:bodyPr/>
          <a:lstStyle/>
          <a:p>
            <a:pPr/>
            <a:r>
              <a:t>Agenda Title</a:t>
            </a:r>
          </a:p>
        </p:txBody>
      </p:sp>
      <p:sp>
        <p:nvSpPr>
          <p:cNvPr id="89" name="Agenda Subtitle"/>
          <p:cNvSpPr txBox="1"/>
          <p:nvPr>
            <p:ph type="body" sz="quarter" idx="21" hasCustomPrompt="1"/>
          </p:nvPr>
        </p:nvSpPr>
        <p:spPr>
          <a:xfrm>
            <a:off x="1270000" y="2133600"/>
            <a:ext cx="21844000" cy="1016000"/>
          </a:xfrm>
          <a:prstGeom prst="rect">
            <a:avLst/>
          </a:prstGeom>
        </p:spPr>
        <p:txBody>
          <a:bodyPr/>
          <a:lstStyle>
            <a:lvl1pPr marL="0" indent="0" algn="ctr" defTabSz="825500">
              <a:spcBef>
                <a:spcPts val="0"/>
              </a:spcBef>
              <a:buClrTx/>
              <a:buSzTx/>
              <a:buNone/>
              <a:defRPr sz="5400">
                <a:latin typeface="Graphik Medium"/>
                <a:ea typeface="Graphik Medium"/>
                <a:cs typeface="Graphik Medium"/>
                <a:sym typeface="Graphik Medium"/>
              </a:defRPr>
            </a:lvl1pPr>
          </a:lstStyle>
          <a:p>
            <a:pPr/>
            <a:r>
              <a:t>Agenda Subtitle</a:t>
            </a:r>
          </a:p>
        </p:txBody>
      </p:sp>
      <p:sp>
        <p:nvSpPr>
          <p:cNvPr id="90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buClrTx/>
              <a:buSzTx/>
              <a:buNone/>
              <a:defRPr spc="-55" sz="5500"/>
            </a:lvl1pPr>
            <a:lvl2pPr marL="0" indent="457200" defTabSz="825500">
              <a:buClrTx/>
              <a:buSzTx/>
              <a:buNone/>
              <a:defRPr spc="-55" sz="5500"/>
            </a:lvl2pPr>
            <a:lvl3pPr marL="0" indent="914400" defTabSz="825500">
              <a:buClrTx/>
              <a:buSzTx/>
              <a:buNone/>
              <a:defRPr spc="-55" sz="5500"/>
            </a:lvl3pPr>
            <a:lvl4pPr marL="0" indent="1371600" defTabSz="825500">
              <a:buClrTx/>
              <a:buSzTx/>
              <a:buNone/>
              <a:defRPr spc="-55" sz="5500"/>
            </a:lvl4pPr>
            <a:lvl5pPr marL="0" indent="1828800" defTabSz="825500">
              <a:buClrTx/>
              <a:buSzTx/>
              <a:buNone/>
              <a:defRPr spc="-55" sz="5500"/>
            </a:lvl5pPr>
          </a:lstStyle>
          <a:p>
            <a:pPr/>
            <a:r>
              <a:t>Agenda Topics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/>
          <p:nvPr>
            <p:ph type="title" hasCustomPrompt="1"/>
          </p:nvPr>
        </p:nvSpPr>
        <p:spPr>
          <a:xfrm>
            <a:off x="1270000" y="812800"/>
            <a:ext cx="21844000" cy="15574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b">
            <a:normAutofit fontScale="100000" lnSpcReduction="0"/>
          </a:bodyPr>
          <a:lstStyle/>
          <a:p>
            <a:pPr/>
            <a:r>
              <a:t>Slide Title</a:t>
            </a:r>
          </a:p>
        </p:txBody>
      </p:sp>
      <p:sp>
        <p:nvSpPr>
          <p:cNvPr id="3" name="Body Level One…"/>
          <p:cNvSpPr txBox="1"/>
          <p:nvPr>
            <p:ph type="body" idx="1" hasCustomPrompt="1"/>
          </p:nvPr>
        </p:nvSpPr>
        <p:spPr>
          <a:xfrm>
            <a:off x="1270000" y="4267200"/>
            <a:ext cx="21844000" cy="8432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1977623" y="13081000"/>
            <a:ext cx="416053" cy="467107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>
              <a:defRPr sz="22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ctr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252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Graphik Semibold"/>
        </a:defRPr>
      </a:lvl1pPr>
      <a:lvl2pPr marL="0" marR="0" indent="457200" algn="ctr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252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Graphik Semibold"/>
        </a:defRPr>
      </a:lvl2pPr>
      <a:lvl3pPr marL="0" marR="0" indent="914400" algn="ctr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252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Graphik Semibold"/>
        </a:defRPr>
      </a:lvl3pPr>
      <a:lvl4pPr marL="0" marR="0" indent="1371600" algn="ctr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252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Graphik Semibold"/>
        </a:defRPr>
      </a:lvl4pPr>
      <a:lvl5pPr marL="0" marR="0" indent="1828800" algn="ctr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252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Graphik Semibold"/>
        </a:defRPr>
      </a:lvl5pPr>
      <a:lvl6pPr marL="0" marR="0" indent="2286000" algn="ctr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252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Graphik Semibold"/>
        </a:defRPr>
      </a:lvl6pPr>
      <a:lvl7pPr marL="0" marR="0" indent="2743200" algn="ctr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252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Graphik Semibold"/>
        </a:defRPr>
      </a:lvl7pPr>
      <a:lvl8pPr marL="0" marR="0" indent="3200400" algn="ctr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252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Graphik Semibold"/>
        </a:defRPr>
      </a:lvl8pPr>
      <a:lvl9pPr marL="0" marR="0" indent="3657600" algn="ctr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252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Graphik Semibold"/>
        </a:defRPr>
      </a:lvl9pPr>
    </p:titleStyle>
    <p:bodyStyle>
      <a:lvl1pPr marL="558800" marR="0" indent="-558800" algn="l" defTabSz="2438400" rtl="0" latinLnBrk="0">
        <a:lnSpc>
          <a:spcPct val="100000"/>
        </a:lnSpc>
        <a:spcBef>
          <a:spcPts val="2400"/>
        </a:spcBef>
        <a:spcAft>
          <a:spcPts val="0"/>
        </a:spcAft>
        <a:buClr>
          <a:srgbClr val="000000"/>
        </a:buClr>
        <a:buSzPct val="100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Graphik"/>
          <a:ea typeface="Graphik"/>
          <a:cs typeface="Graphik"/>
          <a:sym typeface="Graphik"/>
        </a:defRPr>
      </a:lvl1pPr>
      <a:lvl2pPr marL="1117600" marR="0" indent="-558800" algn="l" defTabSz="2438400" rtl="0" latinLnBrk="0">
        <a:lnSpc>
          <a:spcPct val="100000"/>
        </a:lnSpc>
        <a:spcBef>
          <a:spcPts val="2400"/>
        </a:spcBef>
        <a:spcAft>
          <a:spcPts val="0"/>
        </a:spcAft>
        <a:buClr>
          <a:srgbClr val="000000"/>
        </a:buClr>
        <a:buSzPct val="100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Graphik"/>
          <a:ea typeface="Graphik"/>
          <a:cs typeface="Graphik"/>
          <a:sym typeface="Graphik"/>
        </a:defRPr>
      </a:lvl2pPr>
      <a:lvl3pPr marL="1676400" marR="0" indent="-558800" algn="l" defTabSz="2438400" rtl="0" latinLnBrk="0">
        <a:lnSpc>
          <a:spcPct val="100000"/>
        </a:lnSpc>
        <a:spcBef>
          <a:spcPts val="2400"/>
        </a:spcBef>
        <a:spcAft>
          <a:spcPts val="0"/>
        </a:spcAft>
        <a:buClr>
          <a:srgbClr val="000000"/>
        </a:buClr>
        <a:buSzPct val="100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Graphik"/>
          <a:ea typeface="Graphik"/>
          <a:cs typeface="Graphik"/>
          <a:sym typeface="Graphik"/>
        </a:defRPr>
      </a:lvl3pPr>
      <a:lvl4pPr marL="2235200" marR="0" indent="-558800" algn="l" defTabSz="2438400" rtl="0" latinLnBrk="0">
        <a:lnSpc>
          <a:spcPct val="100000"/>
        </a:lnSpc>
        <a:spcBef>
          <a:spcPts val="2400"/>
        </a:spcBef>
        <a:spcAft>
          <a:spcPts val="0"/>
        </a:spcAft>
        <a:buClr>
          <a:srgbClr val="000000"/>
        </a:buClr>
        <a:buSzPct val="100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Graphik"/>
          <a:ea typeface="Graphik"/>
          <a:cs typeface="Graphik"/>
          <a:sym typeface="Graphik"/>
        </a:defRPr>
      </a:lvl4pPr>
      <a:lvl5pPr marL="2794000" marR="0" indent="-558800" algn="l" defTabSz="2438400" rtl="0" latinLnBrk="0">
        <a:lnSpc>
          <a:spcPct val="100000"/>
        </a:lnSpc>
        <a:spcBef>
          <a:spcPts val="2400"/>
        </a:spcBef>
        <a:spcAft>
          <a:spcPts val="0"/>
        </a:spcAft>
        <a:buClr>
          <a:srgbClr val="000000"/>
        </a:buClr>
        <a:buSzPct val="100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Graphik"/>
          <a:ea typeface="Graphik"/>
          <a:cs typeface="Graphik"/>
          <a:sym typeface="Graphik"/>
        </a:defRPr>
      </a:lvl5pPr>
      <a:lvl6pPr marL="3352800" marR="0" indent="-558800" algn="l" defTabSz="2438400" rtl="0" latinLnBrk="0">
        <a:lnSpc>
          <a:spcPct val="100000"/>
        </a:lnSpc>
        <a:spcBef>
          <a:spcPts val="2400"/>
        </a:spcBef>
        <a:spcAft>
          <a:spcPts val="0"/>
        </a:spcAft>
        <a:buClr>
          <a:srgbClr val="000000"/>
        </a:buClr>
        <a:buSzPct val="100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Graphik"/>
          <a:ea typeface="Graphik"/>
          <a:cs typeface="Graphik"/>
          <a:sym typeface="Graphik"/>
        </a:defRPr>
      </a:lvl6pPr>
      <a:lvl7pPr marL="3911600" marR="0" indent="-558800" algn="l" defTabSz="2438400" rtl="0" latinLnBrk="0">
        <a:lnSpc>
          <a:spcPct val="100000"/>
        </a:lnSpc>
        <a:spcBef>
          <a:spcPts val="2400"/>
        </a:spcBef>
        <a:spcAft>
          <a:spcPts val="0"/>
        </a:spcAft>
        <a:buClr>
          <a:srgbClr val="000000"/>
        </a:buClr>
        <a:buSzPct val="100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Graphik"/>
          <a:ea typeface="Graphik"/>
          <a:cs typeface="Graphik"/>
          <a:sym typeface="Graphik"/>
        </a:defRPr>
      </a:lvl7pPr>
      <a:lvl8pPr marL="4470400" marR="0" indent="-558800" algn="l" defTabSz="2438400" rtl="0" latinLnBrk="0">
        <a:lnSpc>
          <a:spcPct val="100000"/>
        </a:lnSpc>
        <a:spcBef>
          <a:spcPts val="2400"/>
        </a:spcBef>
        <a:spcAft>
          <a:spcPts val="0"/>
        </a:spcAft>
        <a:buClr>
          <a:srgbClr val="000000"/>
        </a:buClr>
        <a:buSzPct val="100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Graphik"/>
          <a:ea typeface="Graphik"/>
          <a:cs typeface="Graphik"/>
          <a:sym typeface="Graphik"/>
        </a:defRPr>
      </a:lvl8pPr>
      <a:lvl9pPr marL="5029200" marR="0" indent="-558800" algn="l" defTabSz="2438400" rtl="0" latinLnBrk="0">
        <a:lnSpc>
          <a:spcPct val="100000"/>
        </a:lnSpc>
        <a:spcBef>
          <a:spcPts val="2400"/>
        </a:spcBef>
        <a:spcAft>
          <a:spcPts val="0"/>
        </a:spcAft>
        <a:buClr>
          <a:srgbClr val="000000"/>
        </a:buClr>
        <a:buSzPct val="100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Graphik"/>
          <a:ea typeface="Graphik"/>
          <a:cs typeface="Graphik"/>
          <a:sym typeface="Graphik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1pPr>
      <a:lvl2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2pPr>
      <a:lvl3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3pPr>
      <a:lvl4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4pPr>
      <a:lvl5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5pPr>
      <a:lvl6pPr marL="0" marR="0" indent="2286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6pPr>
      <a:lvl7pPr marL="0" marR="0" indent="2743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7pPr>
      <a:lvl8pPr marL="0" marR="0" indent="3200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8pPr>
      <a:lvl9pPr marL="0" marR="0" indent="3657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Relationship Id="rId3" Type="http://schemas.openxmlformats.org/officeDocument/2006/relationships/image" Target="../media/image7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hyperlink" Target="https://www.everafter.ai/getstarted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The Customer Success Journey Map"/>
          <p:cNvSpPr txBox="1"/>
          <p:nvPr>
            <p:ph type="ctrTitle"/>
          </p:nvPr>
        </p:nvSpPr>
        <p:spPr>
          <a:xfrm>
            <a:off x="1270000" y="910978"/>
            <a:ext cx="21844000" cy="1952331"/>
          </a:xfrm>
          <a:prstGeom prst="rect">
            <a:avLst/>
          </a:prstGeom>
        </p:spPr>
        <p:txBody>
          <a:bodyPr anchor="ctr"/>
          <a:lstStyle>
            <a:lvl1pPr>
              <a:defRPr spc="-288" sz="9600">
                <a:solidFill>
                  <a:srgbClr val="000000"/>
                </a:solidFill>
                <a:latin typeface="Poppins SemiBold"/>
                <a:ea typeface="Poppins SemiBold"/>
                <a:cs typeface="Poppins SemiBold"/>
                <a:sym typeface="Poppins SemiBold"/>
              </a:defRPr>
            </a:lvl1pPr>
          </a:lstStyle>
          <a:p>
            <a:pPr/>
            <a:r>
              <a:t>The Customer Success Journey Map</a:t>
            </a:r>
          </a:p>
        </p:txBody>
      </p:sp>
      <p:pic>
        <p:nvPicPr>
          <p:cNvPr id="152" name="ea.png" descr="ea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650513" y="11971139"/>
            <a:ext cx="1082974" cy="1082973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58" name="Group"/>
          <p:cNvGrpSpPr/>
          <p:nvPr/>
        </p:nvGrpSpPr>
        <p:grpSpPr>
          <a:xfrm>
            <a:off x="295103" y="5396929"/>
            <a:ext cx="23793794" cy="3605961"/>
            <a:chOff x="0" y="0"/>
            <a:chExt cx="23793792" cy="3605960"/>
          </a:xfrm>
        </p:grpSpPr>
        <p:sp>
          <p:nvSpPr>
            <p:cNvPr id="153" name="Prospecting"/>
            <p:cNvSpPr/>
            <p:nvPr/>
          </p:nvSpPr>
          <p:spPr>
            <a:xfrm>
              <a:off x="0" y="149440"/>
              <a:ext cx="4633153" cy="3307080"/>
            </a:xfrm>
            <a:prstGeom prst="rightArrow">
              <a:avLst>
                <a:gd name="adj1" fmla="val 42000"/>
                <a:gd name="adj2" fmla="val 67047"/>
              </a:avLst>
            </a:prstGeom>
            <a:solidFill>
              <a:srgbClr val="D1C0F8"/>
            </a:solidFill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254000" tIns="254000" rIns="254000" bIns="254000" numCol="1" anchor="ctr">
              <a:noAutofit/>
            </a:bodyPr>
            <a:lstStyle>
              <a:lvl1pPr defTabSz="457200">
                <a:defRPr sz="3200">
                  <a:solidFill>
                    <a:srgbClr val="FFFFFF"/>
                  </a:solidFill>
                  <a:latin typeface="Poppins SemiBold"/>
                  <a:ea typeface="Poppins SemiBold"/>
                  <a:cs typeface="Poppins SemiBold"/>
                  <a:sym typeface="Poppins SemiBold"/>
                </a:defRPr>
              </a:lvl1pPr>
            </a:lstStyle>
            <a:p>
              <a:pPr/>
              <a:r>
                <a:t>Prospecting</a:t>
              </a:r>
            </a:p>
          </p:txBody>
        </p:sp>
        <p:sp>
          <p:nvSpPr>
            <p:cNvPr id="154" name="Purchase"/>
            <p:cNvSpPr/>
            <p:nvPr/>
          </p:nvSpPr>
          <p:spPr>
            <a:xfrm>
              <a:off x="4858074" y="149440"/>
              <a:ext cx="4635501" cy="3307080"/>
            </a:xfrm>
            <a:prstGeom prst="rightArrow">
              <a:avLst>
                <a:gd name="adj1" fmla="val 42000"/>
                <a:gd name="adj2" fmla="val 67047"/>
              </a:avLst>
            </a:prstGeom>
            <a:solidFill>
              <a:srgbClr val="B094F4"/>
            </a:solidFill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254000" tIns="254000" rIns="254000" bIns="254000" numCol="1" anchor="ctr">
              <a:noAutofit/>
            </a:bodyPr>
            <a:lstStyle>
              <a:lvl1pPr defTabSz="457200">
                <a:defRPr sz="3200">
                  <a:solidFill>
                    <a:srgbClr val="FFFFFF"/>
                  </a:solidFill>
                  <a:latin typeface="Poppins SemiBold"/>
                  <a:ea typeface="Poppins SemiBold"/>
                  <a:cs typeface="Poppins SemiBold"/>
                  <a:sym typeface="Poppins SemiBold"/>
                </a:defRPr>
              </a:lvl1pPr>
            </a:lstStyle>
            <a:p>
              <a:pPr/>
              <a:r>
                <a:t>Purchase</a:t>
              </a:r>
            </a:p>
          </p:txBody>
        </p:sp>
        <p:sp>
          <p:nvSpPr>
            <p:cNvPr id="155" name="Onboarding"/>
            <p:cNvSpPr/>
            <p:nvPr/>
          </p:nvSpPr>
          <p:spPr>
            <a:xfrm>
              <a:off x="9717323" y="149440"/>
              <a:ext cx="4635501" cy="3307080"/>
            </a:xfrm>
            <a:prstGeom prst="rightArrow">
              <a:avLst>
                <a:gd name="adj1" fmla="val 42000"/>
                <a:gd name="adj2" fmla="val 67047"/>
              </a:avLst>
            </a:prstGeom>
            <a:solidFill>
              <a:srgbClr val="713FF2"/>
            </a:solidFill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254000" tIns="254000" rIns="254000" bIns="254000" numCol="1" anchor="ctr">
              <a:noAutofit/>
            </a:bodyPr>
            <a:lstStyle>
              <a:lvl1pPr defTabSz="457200">
                <a:defRPr sz="3200">
                  <a:solidFill>
                    <a:srgbClr val="FFFFFF"/>
                  </a:solidFill>
                  <a:latin typeface="Poppins SemiBold"/>
                  <a:ea typeface="Poppins SemiBold"/>
                  <a:cs typeface="Poppins SemiBold"/>
                  <a:sym typeface="Poppins SemiBold"/>
                </a:defRPr>
              </a:lvl1pPr>
            </a:lstStyle>
            <a:p>
              <a:pPr/>
              <a:r>
                <a:t>Onboarding</a:t>
              </a:r>
            </a:p>
          </p:txBody>
        </p:sp>
        <p:sp>
          <p:nvSpPr>
            <p:cNvPr id="156" name="Customer Success"/>
            <p:cNvSpPr/>
            <p:nvPr/>
          </p:nvSpPr>
          <p:spPr>
            <a:xfrm>
              <a:off x="14467172" y="149440"/>
              <a:ext cx="5131828" cy="3307080"/>
            </a:xfrm>
            <a:prstGeom prst="rightArrow">
              <a:avLst>
                <a:gd name="adj1" fmla="val 42000"/>
                <a:gd name="adj2" fmla="val 67047"/>
              </a:avLst>
            </a:prstGeom>
            <a:solidFill>
              <a:srgbClr val="4F0AEF"/>
            </a:solidFill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254000" tIns="254000" rIns="254000" bIns="254000" numCol="1" anchor="ctr">
              <a:noAutofit/>
            </a:bodyPr>
            <a:lstStyle>
              <a:lvl1pPr defTabSz="457200">
                <a:defRPr sz="3200">
                  <a:solidFill>
                    <a:srgbClr val="FFFFFF"/>
                  </a:solidFill>
                  <a:latin typeface="Poppins SemiBold"/>
                  <a:ea typeface="Poppins SemiBold"/>
                  <a:cs typeface="Poppins SemiBold"/>
                  <a:sym typeface="Poppins SemiBold"/>
                </a:defRPr>
              </a:lvl1pPr>
            </a:lstStyle>
            <a:p>
              <a:pPr/>
              <a:r>
                <a:t>Customer Success</a:t>
              </a:r>
            </a:p>
          </p:txBody>
        </p:sp>
        <p:sp>
          <p:nvSpPr>
            <p:cNvPr id="157" name="Expansion…"/>
            <p:cNvSpPr/>
            <p:nvPr/>
          </p:nvSpPr>
          <p:spPr>
            <a:xfrm>
              <a:off x="19713348" y="0"/>
              <a:ext cx="4080445" cy="36059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6" h="21433" fill="norm" stroke="1" extrusionOk="0">
                  <a:moveTo>
                    <a:pt x="5838" y="8"/>
                  </a:moveTo>
                  <a:cubicBezTo>
                    <a:pt x="3712" y="114"/>
                    <a:pt x="158" y="1891"/>
                    <a:pt x="2" y="7232"/>
                  </a:cubicBezTo>
                  <a:cubicBezTo>
                    <a:pt x="-54" y="9134"/>
                    <a:pt x="1253" y="14877"/>
                    <a:pt x="10702" y="21433"/>
                  </a:cubicBezTo>
                  <a:cubicBezTo>
                    <a:pt x="20130" y="14892"/>
                    <a:pt x="21546" y="9139"/>
                    <a:pt x="21505" y="7232"/>
                  </a:cubicBezTo>
                  <a:cubicBezTo>
                    <a:pt x="21391" y="1889"/>
                    <a:pt x="17806" y="115"/>
                    <a:pt x="15669" y="8"/>
                  </a:cubicBezTo>
                  <a:cubicBezTo>
                    <a:pt x="12170" y="-167"/>
                    <a:pt x="10753" y="2729"/>
                    <a:pt x="10753" y="2729"/>
                  </a:cubicBezTo>
                  <a:cubicBezTo>
                    <a:pt x="10753" y="2729"/>
                    <a:pt x="9337" y="-167"/>
                    <a:pt x="5838" y="8"/>
                  </a:cubicBezTo>
                  <a:close/>
                </a:path>
              </a:pathLst>
            </a:custGeom>
            <a:solidFill>
              <a:srgbClr val="4F0AEF"/>
            </a:solidFill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457200">
                <a:defRPr sz="3200">
                  <a:solidFill>
                    <a:srgbClr val="FFFFFF"/>
                  </a:solidFill>
                  <a:latin typeface="Poppins SemiBold"/>
                  <a:ea typeface="Poppins SemiBold"/>
                  <a:cs typeface="Poppins SemiBold"/>
                  <a:sym typeface="Poppins SemiBold"/>
                </a:defRPr>
              </a:pPr>
              <a:r>
                <a:t>Expansion </a:t>
              </a:r>
            </a:p>
            <a:p>
              <a:pPr defTabSz="457200">
                <a:defRPr sz="3200">
                  <a:solidFill>
                    <a:srgbClr val="FFFFFF"/>
                  </a:solidFill>
                  <a:latin typeface="Poppins SemiBold"/>
                  <a:ea typeface="Poppins SemiBold"/>
                  <a:cs typeface="Poppins SemiBold"/>
                  <a:sym typeface="Poppins SemiBold"/>
                </a:defRPr>
              </a:pPr>
              <a:r>
                <a:t>&amp; </a:t>
              </a:r>
            </a:p>
            <a:p>
              <a:pPr defTabSz="457200">
                <a:defRPr sz="3200">
                  <a:solidFill>
                    <a:srgbClr val="FFFFFF"/>
                  </a:solidFill>
                  <a:latin typeface="Poppins SemiBold"/>
                  <a:ea typeface="Poppins SemiBold"/>
                  <a:cs typeface="Poppins SemiBold"/>
                  <a:sym typeface="Poppins SemiBold"/>
                </a:defRPr>
              </a:pPr>
              <a:r>
                <a:t>Renewals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The Customer Success Journey Map"/>
          <p:cNvSpPr txBox="1"/>
          <p:nvPr>
            <p:ph type="title"/>
          </p:nvPr>
        </p:nvSpPr>
        <p:spPr>
          <a:xfrm>
            <a:off x="6624873" y="413625"/>
            <a:ext cx="11134254" cy="1557438"/>
          </a:xfrm>
          <a:prstGeom prst="rect">
            <a:avLst/>
          </a:prstGeom>
        </p:spPr>
        <p:txBody>
          <a:bodyPr anchor="ctr"/>
          <a:lstStyle>
            <a:lvl1pPr defTabSz="2194505">
              <a:lnSpc>
                <a:spcPct val="90000"/>
              </a:lnSpc>
              <a:defRPr spc="-148" sz="4950">
                <a:latin typeface="Poppins SemiBold"/>
                <a:ea typeface="Poppins SemiBold"/>
                <a:cs typeface="Poppins SemiBold"/>
                <a:sym typeface="Poppins SemiBold"/>
              </a:defRPr>
            </a:lvl1pPr>
          </a:lstStyle>
          <a:p>
            <a:pPr/>
            <a:r>
              <a:t>The Customer Success Journey Map</a:t>
            </a:r>
          </a:p>
        </p:txBody>
      </p:sp>
      <p:pic>
        <p:nvPicPr>
          <p:cNvPr id="161" name="ea.png" descr="ea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3206012" y="12510170"/>
            <a:ext cx="869333" cy="869332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162" name="Table"/>
          <p:cNvGraphicFramePr/>
          <p:nvPr/>
        </p:nvGraphicFramePr>
        <p:xfrm>
          <a:off x="751872" y="5030949"/>
          <a:ext cx="22268045" cy="6926337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{EEE7283C-3CF3-47DC-8721-378D4A62B228}</a:tableStyleId>
              </a:tblPr>
              <a:tblGrid>
                <a:gridCol w="3592566"/>
                <a:gridCol w="3816310"/>
                <a:gridCol w="4053511"/>
                <a:gridCol w="4178845"/>
                <a:gridCol w="3617198"/>
                <a:gridCol w="4065041"/>
              </a:tblGrid>
              <a:tr h="628512">
                <a:tc>
                  <a:txBody>
                    <a:bodyPr/>
                    <a:lstStyle/>
                    <a:p>
                      <a:pPr indent="127000" algn="l" defTabSz="914400">
                        <a:defRPr sz="2100">
                          <a:solidFill>
                            <a:srgbClr val="FFFFFF"/>
                          </a:solidFill>
                          <a:latin typeface="Poppins Regular"/>
                          <a:ea typeface="Poppins Regular"/>
                          <a:cs typeface="Poppins Regular"/>
                          <a:sym typeface="Poppins Regular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A9A9A9"/>
                      </a:solidFill>
                      <a:miter lim="400000"/>
                    </a:lnL>
                    <a:lnT w="12700">
                      <a:solidFill>
                        <a:srgbClr val="A9A9A9"/>
                      </a:solidFill>
                      <a:miter lim="400000"/>
                    </a:lnT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400">
                          <a:solidFill>
                            <a:srgbClr val="FFFFFF"/>
                          </a:solidFill>
                          <a:latin typeface="Poppins Regular"/>
                          <a:ea typeface="Poppins Regular"/>
                          <a:cs typeface="Poppins Regular"/>
                          <a:sym typeface="Poppins Regular"/>
                        </a:defRPr>
                      </a:pPr>
                      <a:r>
                        <a:t>Prospecting </a:t>
                      </a:r>
                      <a:r>
                        <a:rPr sz="2800"/>
                        <a:t>👀</a:t>
                      </a:r>
                    </a:p>
                  </a:txBody>
                  <a:tcPr marL="50800" marR="50800" marT="50800" marB="50800" anchor="ctr" anchorCtr="0" horzOverflow="overflow"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  <a:solidFill>
                      <a:srgbClr val="D1C0F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400">
                          <a:solidFill>
                            <a:srgbClr val="FFFFFF"/>
                          </a:solidFill>
                          <a:latin typeface="Poppins Regular"/>
                          <a:ea typeface="Poppins Regular"/>
                          <a:cs typeface="Poppins Regular"/>
                          <a:sym typeface="Poppins Regular"/>
                        </a:defRPr>
                      </a:pPr>
                      <a:r>
                        <a:t>Purchase </a:t>
                      </a:r>
                      <a:r>
                        <a:rPr sz="2800"/>
                        <a:t>🛍</a:t>
                      </a:r>
                    </a:p>
                  </a:txBody>
                  <a:tcPr marL="50800" marR="50800" marT="50800" marB="50800" anchor="ctr" anchorCtr="0" horzOverflow="overflow"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  <a:solidFill>
                      <a:srgbClr val="B094F4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400">
                          <a:solidFill>
                            <a:srgbClr val="FFFFFF"/>
                          </a:solidFill>
                          <a:latin typeface="Poppins Regular"/>
                          <a:ea typeface="Poppins Regular"/>
                          <a:cs typeface="Poppins Regular"/>
                          <a:sym typeface="Poppins Regular"/>
                        </a:defRPr>
                      </a:pPr>
                      <a:r>
                        <a:t>Onboarding </a:t>
                      </a:r>
                      <a:r>
                        <a:rPr sz="2800"/>
                        <a:t>🚂</a:t>
                      </a:r>
                    </a:p>
                  </a:txBody>
                  <a:tcPr marL="50800" marR="50800" marT="50800" marB="50800" anchor="ctr" anchorCtr="0" horzOverflow="overflow">
                    <a:lnL>
                      <a:solidFill>
                        <a:srgbClr val="A9A9A9"/>
                      </a:solidFill>
                      <a:miter lim="400000"/>
                    </a:lnL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  <a:solidFill>
                      <a:srgbClr val="793CFB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400">
                          <a:solidFill>
                            <a:srgbClr val="FFFFFF"/>
                          </a:solidFill>
                          <a:latin typeface="Poppins Regular"/>
                          <a:ea typeface="Poppins Regular"/>
                          <a:cs typeface="Poppins Regular"/>
                          <a:sym typeface="Poppins Regular"/>
                        </a:defRPr>
                      </a:pPr>
                      <a:r>
                        <a:t>Customer Success </a:t>
                      </a:r>
                      <a:r>
                        <a:rPr sz="2800"/>
                        <a:t>😍</a:t>
                      </a:r>
                    </a:p>
                  </a:txBody>
                  <a:tcPr marL="50800" marR="50800" marT="50800" marB="50800" anchor="ctr" anchorCtr="0" horzOverflow="overflow">
                    <a:lnL>
                      <a:solidFill>
                        <a:srgbClr val="A9A9A9"/>
                      </a:solidFill>
                      <a:miter lim="400000"/>
                    </a:lnL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  <a:solidFill>
                      <a:srgbClr val="4F0AE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400">
                          <a:solidFill>
                            <a:srgbClr val="FFFFFF"/>
                          </a:solidFill>
                          <a:latin typeface="Poppins Regular"/>
                          <a:ea typeface="Poppins Regular"/>
                          <a:cs typeface="Poppins Regular"/>
                          <a:sym typeface="Poppins Regular"/>
                        </a:defRPr>
                      </a:pPr>
                      <a:r>
                        <a:t>Expansion &amp; Renewals </a:t>
                      </a:r>
                      <a:r>
                        <a:rPr sz="2800"/>
                        <a:t>🎉</a:t>
                      </a:r>
                    </a:p>
                  </a:txBody>
                  <a:tcPr marL="50800" marR="50800" marT="50800" marB="50800" anchor="ctr" anchorCtr="0" horzOverflow="overflow">
                    <a:lnL>
                      <a:solidFill>
                        <a:srgbClr val="A9A9A9"/>
                      </a:solidFill>
                      <a:miter lim="400000"/>
                    </a:lnL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  <a:solidFill>
                      <a:srgbClr val="4F0AEF"/>
                    </a:solidFill>
                  </a:tcPr>
                </a:tc>
              </a:tr>
              <a:tr h="628512">
                <a:tc>
                  <a:txBody>
                    <a:bodyPr/>
                    <a:lstStyle/>
                    <a:p>
                      <a:pPr indent="127000" algn="l" defTabSz="914400">
                        <a:defRPr sz="1800"/>
                      </a:pPr>
                      <a:r>
                        <a:rPr sz="2100">
                          <a:latin typeface="Poppins Regular"/>
                          <a:ea typeface="Poppins Regular"/>
                          <a:cs typeface="Poppins Regular"/>
                          <a:sym typeface="Poppins Regular"/>
                        </a:rPr>
                        <a:t>Number of Touchpoints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A9A9A9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 rowSpan="10">
                  <a:txBody>
                    <a:bodyPr/>
                    <a:lstStyle/>
                    <a:p>
                      <a:pPr defTabSz="914400">
                        <a:defRPr sz="3200">
                          <a:latin typeface="Poppins Regular"/>
                          <a:ea typeface="Poppins Regular"/>
                          <a:cs typeface="Poppins Regular"/>
                          <a:sym typeface="Poppins Regular"/>
                        </a:defRPr>
                      </a:pPr>
                      <a:r>
                        <a:t>This stage gets its own map in the next slide</a:t>
                      </a:r>
                    </a:p>
                    <a:p>
                      <a:pPr defTabSz="914400">
                        <a:defRPr sz="5900">
                          <a:latin typeface="Poppins Regular"/>
                          <a:ea typeface="Poppins Regular"/>
                          <a:cs typeface="Poppins Regular"/>
                          <a:sym typeface="Poppins Regular"/>
                        </a:defRPr>
                      </a:pPr>
                      <a:r>
                        <a:t>🤩</a:t>
                      </a:r>
                    </a:p>
                  </a:txBody>
                  <a:tcPr marL="50800" marR="50800" marT="50800" marB="50800" anchor="ctr" anchorCtr="0" horzOverflow="overflow">
                    <a:lnL>
                      <a:solidFill>
                        <a:srgbClr val="A9A9A9"/>
                      </a:solidFill>
                      <a:miter lim="400000"/>
                    </a:lnL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L>
                      <a:solidFill>
                        <a:srgbClr val="A9A9A9"/>
                      </a:solidFill>
                      <a:miter lim="400000"/>
                    </a:lnL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L>
                      <a:solidFill>
                        <a:srgbClr val="A9A9A9"/>
                      </a:solidFill>
                      <a:miter lim="400000"/>
                    </a:lnL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</a:tr>
              <a:tr h="628512">
                <a:tc>
                  <a:txBody>
                    <a:bodyPr/>
                    <a:lstStyle/>
                    <a:p>
                      <a:pPr indent="127000" algn="l" defTabSz="914400">
                        <a:defRPr sz="1800"/>
                      </a:pPr>
                      <a:r>
                        <a:rPr sz="2100">
                          <a:latin typeface="Poppins Regular"/>
                          <a:ea typeface="Poppins Regular"/>
                          <a:cs typeface="Poppins Regular"/>
                          <a:sym typeface="Poppins Regular"/>
                        </a:rPr>
                        <a:t>Action Completed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A9A9A9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L>
                      <a:solidFill>
                        <a:srgbClr val="A9A9A9"/>
                      </a:solidFill>
                      <a:miter lim="400000"/>
                    </a:lnL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L>
                      <a:solidFill>
                        <a:srgbClr val="A9A9A9"/>
                      </a:solidFill>
                      <a:miter lim="400000"/>
                    </a:lnL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</a:tr>
              <a:tr h="628512">
                <a:tc>
                  <a:txBody>
                    <a:bodyPr/>
                    <a:lstStyle/>
                    <a:p>
                      <a:pPr indent="127000" algn="l" defTabSz="914400">
                        <a:defRPr sz="1800"/>
                      </a:pPr>
                      <a:r>
                        <a:rPr sz="2100">
                          <a:latin typeface="Poppins Regular"/>
                          <a:ea typeface="Poppins Regular"/>
                          <a:cs typeface="Poppins Regular"/>
                          <a:sym typeface="Poppins Regular"/>
                        </a:rPr>
                        <a:t>Last Touchpoint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A9A9A9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L>
                      <a:solidFill>
                        <a:srgbClr val="A9A9A9"/>
                      </a:solidFill>
                      <a:miter lim="400000"/>
                    </a:lnL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L>
                      <a:solidFill>
                        <a:srgbClr val="A9A9A9"/>
                      </a:solidFill>
                      <a:miter lim="400000"/>
                    </a:lnL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</a:tr>
              <a:tr h="628512">
                <a:tc>
                  <a:txBody>
                    <a:bodyPr/>
                    <a:lstStyle/>
                    <a:p>
                      <a:pPr indent="127000" algn="l" defTabSz="914400">
                        <a:defRPr sz="1800"/>
                      </a:pPr>
                      <a:r>
                        <a:rPr sz="2100">
                          <a:latin typeface="Poppins Regular"/>
                          <a:ea typeface="Poppins Regular"/>
                          <a:cs typeface="Poppins Regular"/>
                          <a:sym typeface="Poppins Regular"/>
                        </a:rPr>
                        <a:t>Customer Sentiment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A9A9A9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L>
                      <a:solidFill>
                        <a:srgbClr val="A9A9A9"/>
                      </a:solidFill>
                      <a:miter lim="400000"/>
                    </a:lnL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L>
                      <a:solidFill>
                        <a:srgbClr val="A9A9A9"/>
                      </a:solidFill>
                      <a:miter lim="400000"/>
                    </a:lnL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</a:tr>
              <a:tr h="628512">
                <a:tc>
                  <a:txBody>
                    <a:bodyPr/>
                    <a:lstStyle/>
                    <a:p>
                      <a:pPr indent="127000" algn="l" defTabSz="914400">
                        <a:defRPr sz="1800"/>
                      </a:pPr>
                      <a:r>
                        <a:rPr sz="2100">
                          <a:latin typeface="Poppins Regular"/>
                          <a:ea typeface="Poppins Regular"/>
                          <a:cs typeface="Poppins Regular"/>
                          <a:sym typeface="Poppins Regular"/>
                        </a:rPr>
                        <a:t>Next Touchpoint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A9A9A9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L>
                      <a:solidFill>
                        <a:srgbClr val="A9A9A9"/>
                      </a:solidFill>
                      <a:miter lim="400000"/>
                    </a:lnL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L>
                      <a:solidFill>
                        <a:srgbClr val="A9A9A9"/>
                      </a:solidFill>
                      <a:miter lim="400000"/>
                    </a:lnL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</a:tr>
              <a:tr h="628512">
                <a:tc>
                  <a:txBody>
                    <a:bodyPr/>
                    <a:lstStyle/>
                    <a:p>
                      <a:pPr indent="127000" algn="l" defTabSz="914400">
                        <a:defRPr sz="1800"/>
                      </a:pPr>
                      <a:r>
                        <a:rPr sz="2100">
                          <a:latin typeface="Poppins Regular"/>
                          <a:ea typeface="Poppins Regular"/>
                          <a:cs typeface="Poppins Regular"/>
                          <a:sym typeface="Poppins Regular"/>
                        </a:rPr>
                        <a:t>Customer Sentiment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A9A9A9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L>
                      <a:solidFill>
                        <a:srgbClr val="A9A9A9"/>
                      </a:solidFill>
                      <a:miter lim="400000"/>
                    </a:lnL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L>
                      <a:solidFill>
                        <a:srgbClr val="A9A9A9"/>
                      </a:solidFill>
                      <a:miter lim="400000"/>
                    </a:lnL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</a:tr>
              <a:tr h="628512">
                <a:tc>
                  <a:txBody>
                    <a:bodyPr/>
                    <a:lstStyle/>
                    <a:p>
                      <a:pPr indent="127000" algn="l" defTabSz="914400">
                        <a:defRPr sz="1800"/>
                      </a:pPr>
                      <a:r>
                        <a:rPr sz="2100">
                          <a:latin typeface="Poppins Regular"/>
                          <a:ea typeface="Poppins Regular"/>
                          <a:cs typeface="Poppins Regular"/>
                          <a:sym typeface="Poppins Regular"/>
                        </a:rPr>
                        <a:t>Customer-end POC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A9A9A9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L>
                      <a:solidFill>
                        <a:srgbClr val="A9A9A9"/>
                      </a:solidFill>
                      <a:miter lim="400000"/>
                    </a:lnL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L>
                      <a:solidFill>
                        <a:srgbClr val="A9A9A9"/>
                      </a:solidFill>
                      <a:miter lim="400000"/>
                    </a:lnL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</a:tr>
              <a:tr h="628512">
                <a:tc>
                  <a:txBody>
                    <a:bodyPr/>
                    <a:lstStyle/>
                    <a:p>
                      <a:pPr indent="127000" algn="l" defTabSz="914400">
                        <a:defRPr sz="1800"/>
                      </a:pPr>
                      <a:r>
                        <a:rPr sz="2100">
                          <a:latin typeface="Poppins Regular"/>
                          <a:ea typeface="Poppins Regular"/>
                          <a:cs typeface="Poppins Regular"/>
                          <a:sym typeface="Poppins Regular"/>
                        </a:rPr>
                        <a:t>Internal Assignee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A9A9A9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L>
                      <a:solidFill>
                        <a:srgbClr val="A9A9A9"/>
                      </a:solidFill>
                      <a:miter lim="400000"/>
                    </a:lnL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L>
                      <a:solidFill>
                        <a:srgbClr val="A9A9A9"/>
                      </a:solidFill>
                      <a:miter lim="400000"/>
                    </a:lnL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</a:tr>
              <a:tr h="628512">
                <a:tc>
                  <a:txBody>
                    <a:bodyPr/>
                    <a:lstStyle/>
                    <a:p>
                      <a:pPr indent="127000" algn="l" defTabSz="914400">
                        <a:defRPr sz="1800"/>
                      </a:pPr>
                      <a:r>
                        <a:rPr sz="2100">
                          <a:latin typeface="Poppins Regular"/>
                          <a:ea typeface="Poppins Regular"/>
                          <a:cs typeface="Poppins Regular"/>
                          <a:sym typeface="Poppins Regular"/>
                        </a:rPr>
                        <a:t>Pending Tasks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A9A9A9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L>
                      <a:solidFill>
                        <a:srgbClr val="A9A9A9"/>
                      </a:solidFill>
                      <a:miter lim="400000"/>
                    </a:lnL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L>
                      <a:solidFill>
                        <a:srgbClr val="A9A9A9"/>
                      </a:solidFill>
                      <a:miter lim="400000"/>
                    </a:lnL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</a:tr>
              <a:tr h="628512">
                <a:tc>
                  <a:txBody>
                    <a:bodyPr/>
                    <a:lstStyle/>
                    <a:p>
                      <a:pPr indent="127000" algn="l" defTabSz="914400">
                        <a:defRPr sz="1800"/>
                      </a:pPr>
                      <a:r>
                        <a:rPr sz="2100">
                          <a:latin typeface="Poppins Regular"/>
                          <a:ea typeface="Poppins Regular"/>
                          <a:cs typeface="Poppins Regular"/>
                          <a:sym typeface="Poppins Regular"/>
                        </a:rPr>
                        <a:t>Suggestions &amp; Notes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A9A9A9"/>
                      </a:solidFill>
                      <a:miter lim="400000"/>
                    </a:lnL>
                    <a:lnB w="12700">
                      <a:solidFill>
                        <a:srgbClr val="A9A9A9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L>
                      <a:solidFill>
                        <a:srgbClr val="A9A9A9"/>
                      </a:solidFill>
                      <a:miter lim="400000"/>
                    </a:lnL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L>
                      <a:solidFill>
                        <a:srgbClr val="A9A9A9"/>
                      </a:solidFill>
                      <a:miter lim="400000"/>
                    </a:lnL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  <p:grpSp>
        <p:nvGrpSpPr>
          <p:cNvPr id="183" name="Group"/>
          <p:cNvGrpSpPr/>
          <p:nvPr/>
        </p:nvGrpSpPr>
        <p:grpSpPr>
          <a:xfrm>
            <a:off x="3912526" y="2215390"/>
            <a:ext cx="20070817" cy="2281725"/>
            <a:chOff x="0" y="-31750"/>
            <a:chExt cx="20070817" cy="2281723"/>
          </a:xfrm>
        </p:grpSpPr>
        <p:grpSp>
          <p:nvGrpSpPr>
            <p:cNvPr id="165" name="Sales"/>
            <p:cNvGrpSpPr/>
            <p:nvPr/>
          </p:nvGrpSpPr>
          <p:grpSpPr>
            <a:xfrm>
              <a:off x="371410" y="-31750"/>
              <a:ext cx="3012186" cy="1079500"/>
              <a:chOff x="0" y="0"/>
              <a:chExt cx="3012184" cy="1079500"/>
            </a:xfrm>
          </p:grpSpPr>
          <p:sp>
            <p:nvSpPr>
              <p:cNvPr id="164" name="Sales"/>
              <p:cNvSpPr/>
              <p:nvPr/>
            </p:nvSpPr>
            <p:spPr>
              <a:xfrm>
                <a:off x="31750" y="31750"/>
                <a:ext cx="2948685" cy="10160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ctr">
                <a:noAutofit/>
              </a:bodyPr>
              <a:lstStyle>
                <a:lvl1pPr defTabSz="457200">
                  <a:defRPr sz="3200">
                    <a:latin typeface="Poppins Regular"/>
                    <a:ea typeface="Poppins Regular"/>
                    <a:cs typeface="Poppins Regular"/>
                    <a:sym typeface="Poppins Regular"/>
                  </a:defRPr>
                </a:lvl1pPr>
              </a:lstStyle>
              <a:p>
                <a:pPr/>
                <a:r>
                  <a:t>Sales</a:t>
                </a:r>
              </a:p>
            </p:txBody>
          </p:sp>
          <p:pic>
            <p:nvPicPr>
              <p:cNvPr id="163" name="Sales Sales" descr="Sales Sales"/>
              <p:cNvPicPr>
                <a:picLocks noChangeAspect="0"/>
              </p:cNvPicPr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0" y="0"/>
                <a:ext cx="3012185" cy="1079500"/>
              </a:xfrm>
              <a:prstGeom prst="rect">
                <a:avLst/>
              </a:prstGeom>
              <a:effectLst/>
            </p:spPr>
          </p:pic>
        </p:grpSp>
        <p:grpSp>
          <p:nvGrpSpPr>
            <p:cNvPr id="168" name="Marketing"/>
            <p:cNvGrpSpPr/>
            <p:nvPr/>
          </p:nvGrpSpPr>
          <p:grpSpPr>
            <a:xfrm>
              <a:off x="388972" y="1170473"/>
              <a:ext cx="2994624" cy="1079501"/>
              <a:chOff x="0" y="0"/>
              <a:chExt cx="2994622" cy="1079500"/>
            </a:xfrm>
          </p:grpSpPr>
          <p:sp>
            <p:nvSpPr>
              <p:cNvPr id="167" name="Marketing"/>
              <p:cNvSpPr/>
              <p:nvPr/>
            </p:nvSpPr>
            <p:spPr>
              <a:xfrm>
                <a:off x="31750" y="31750"/>
                <a:ext cx="2931123" cy="10160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ctr">
                <a:noAutofit/>
              </a:bodyPr>
              <a:lstStyle>
                <a:lvl1pPr defTabSz="457200">
                  <a:defRPr sz="3200">
                    <a:latin typeface="Poppins Regular"/>
                    <a:ea typeface="Poppins Regular"/>
                    <a:cs typeface="Poppins Regular"/>
                    <a:sym typeface="Poppins Regular"/>
                  </a:defRPr>
                </a:lvl1pPr>
              </a:lstStyle>
              <a:p>
                <a:pPr/>
                <a:r>
                  <a:t>Marketing</a:t>
                </a:r>
              </a:p>
            </p:txBody>
          </p:sp>
          <p:pic>
            <p:nvPicPr>
              <p:cNvPr id="166" name="Marketing Marketing" descr="Marketing Marketing"/>
              <p:cNvPicPr>
                <a:picLocks noChangeAspect="0"/>
              </p:cNvPicPr>
              <p:nvPr/>
            </p:nvPicPr>
            <p:blipFill>
              <a:blip r:embed="rId4">
                <a:extLst/>
              </a:blip>
              <a:stretch>
                <a:fillRect/>
              </a:stretch>
            </p:blipFill>
            <p:spPr>
              <a:xfrm>
                <a:off x="0" y="0"/>
                <a:ext cx="2994623" cy="1079500"/>
              </a:xfrm>
              <a:prstGeom prst="rect">
                <a:avLst/>
              </a:prstGeom>
              <a:effectLst/>
            </p:spPr>
          </p:pic>
        </p:grpSp>
        <p:grpSp>
          <p:nvGrpSpPr>
            <p:cNvPr id="171" name="Customer Onboarding"/>
            <p:cNvGrpSpPr/>
            <p:nvPr/>
          </p:nvGrpSpPr>
          <p:grpSpPr>
            <a:xfrm>
              <a:off x="7517094" y="-31751"/>
              <a:ext cx="4916345" cy="1079501"/>
              <a:chOff x="0" y="0"/>
              <a:chExt cx="4916344" cy="1079500"/>
            </a:xfrm>
          </p:grpSpPr>
          <p:sp>
            <p:nvSpPr>
              <p:cNvPr id="170" name="Customer Onboarding"/>
              <p:cNvSpPr/>
              <p:nvPr/>
            </p:nvSpPr>
            <p:spPr>
              <a:xfrm>
                <a:off x="31749" y="31750"/>
                <a:ext cx="4852846" cy="10160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ctr">
                <a:noAutofit/>
              </a:bodyPr>
              <a:lstStyle>
                <a:lvl1pPr defTabSz="457200">
                  <a:defRPr sz="3200">
                    <a:latin typeface="Poppins Regular"/>
                    <a:ea typeface="Poppins Regular"/>
                    <a:cs typeface="Poppins Regular"/>
                    <a:sym typeface="Poppins Regular"/>
                  </a:defRPr>
                </a:lvl1pPr>
              </a:lstStyle>
              <a:p>
                <a:pPr/>
                <a:r>
                  <a:t>Customer Onboarding</a:t>
                </a:r>
              </a:p>
            </p:txBody>
          </p:sp>
          <p:pic>
            <p:nvPicPr>
              <p:cNvPr id="169" name="Customer Onboarding Customer Onboarding" descr="Customer Onboarding Customer Onboarding"/>
              <p:cNvPicPr>
                <a:picLocks noChangeAspect="0"/>
              </p:cNvPicPr>
              <p:nvPr/>
            </p:nvPicPr>
            <p:blipFill>
              <a:blip r:embed="rId5">
                <a:extLst/>
              </a:blip>
              <a:stretch>
                <a:fillRect/>
              </a:stretch>
            </p:blipFill>
            <p:spPr>
              <a:xfrm>
                <a:off x="-1" y="0"/>
                <a:ext cx="4916346" cy="1079501"/>
              </a:xfrm>
              <a:prstGeom prst="rect">
                <a:avLst/>
              </a:prstGeom>
              <a:effectLst/>
            </p:spPr>
          </p:pic>
        </p:grpSp>
        <p:grpSp>
          <p:nvGrpSpPr>
            <p:cNvPr id="174" name="Customer Success"/>
            <p:cNvGrpSpPr/>
            <p:nvPr/>
          </p:nvGrpSpPr>
          <p:grpSpPr>
            <a:xfrm>
              <a:off x="12819773" y="-31750"/>
              <a:ext cx="7251045" cy="1079500"/>
              <a:chOff x="0" y="0"/>
              <a:chExt cx="7251043" cy="1079500"/>
            </a:xfrm>
          </p:grpSpPr>
          <p:sp>
            <p:nvSpPr>
              <p:cNvPr id="173" name="Customer Success"/>
              <p:cNvSpPr/>
              <p:nvPr/>
            </p:nvSpPr>
            <p:spPr>
              <a:xfrm>
                <a:off x="31750" y="31750"/>
                <a:ext cx="7187544" cy="10160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ctr">
                <a:noAutofit/>
              </a:bodyPr>
              <a:lstStyle>
                <a:lvl1pPr defTabSz="457200">
                  <a:defRPr sz="3200">
                    <a:latin typeface="Poppins Regular"/>
                    <a:ea typeface="Poppins Regular"/>
                    <a:cs typeface="Poppins Regular"/>
                    <a:sym typeface="Poppins Regular"/>
                  </a:defRPr>
                </a:lvl1pPr>
              </a:lstStyle>
              <a:p>
                <a:pPr/>
                <a:r>
                  <a:t>Customer Success</a:t>
                </a:r>
              </a:p>
            </p:txBody>
          </p:sp>
          <p:pic>
            <p:nvPicPr>
              <p:cNvPr id="172" name="Customer Success Customer Success" descr="Customer Success Customer Success"/>
              <p:cNvPicPr>
                <a:picLocks noChangeAspect="0"/>
              </p:cNvPicPr>
              <p:nvPr/>
            </p:nvPicPr>
            <p:blipFill>
              <a:blip r:embed="rId6">
                <a:extLst/>
              </a:blip>
              <a:stretch>
                <a:fillRect/>
              </a:stretch>
            </p:blipFill>
            <p:spPr>
              <a:xfrm>
                <a:off x="0" y="0"/>
                <a:ext cx="7251044" cy="1079500"/>
              </a:xfrm>
              <a:prstGeom prst="rect">
                <a:avLst/>
              </a:prstGeom>
              <a:effectLst/>
            </p:spPr>
          </p:pic>
        </p:grpSp>
        <p:sp>
          <p:nvSpPr>
            <p:cNvPr id="184" name="Connection Line"/>
            <p:cNvSpPr/>
            <p:nvPr/>
          </p:nvSpPr>
          <p:spPr>
            <a:xfrm>
              <a:off x="0" y="580390"/>
              <a:ext cx="384810" cy="11709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7608" y="21600"/>
                  </a:moveTo>
                  <a:lnTo>
                    <a:pt x="0" y="21600"/>
                  </a:lnTo>
                  <a:lnTo>
                    <a:pt x="0" y="0"/>
                  </a:lnTo>
                  <a:lnTo>
                    <a:pt x="21600" y="0"/>
                  </a:lnTo>
                </a:path>
              </a:pathLst>
            </a:custGeom>
            <a:noFill/>
            <a:ln w="38100" cap="rnd">
              <a:solidFill>
                <a:srgbClr val="793CFB"/>
              </a:solidFill>
              <a:custDash>
                <a:ds d="100000" sp="200000"/>
              </a:custDash>
              <a:round/>
              <a:tailEnd type="arrow" w="med" len="med"/>
            </a:ln>
            <a:effectLst/>
          </p:spPr>
          <p:txBody>
            <a:bodyPr/>
            <a:lstStyle/>
            <a:p>
              <a:pPr/>
            </a:p>
          </p:txBody>
        </p:sp>
        <p:grpSp>
          <p:nvGrpSpPr>
            <p:cNvPr id="178" name="Sales"/>
            <p:cNvGrpSpPr/>
            <p:nvPr/>
          </p:nvGrpSpPr>
          <p:grpSpPr>
            <a:xfrm>
              <a:off x="4461762" y="-31750"/>
              <a:ext cx="2510238" cy="1079500"/>
              <a:chOff x="0" y="0"/>
              <a:chExt cx="2510236" cy="1079500"/>
            </a:xfrm>
          </p:grpSpPr>
          <p:sp>
            <p:nvSpPr>
              <p:cNvPr id="177" name="Sales"/>
              <p:cNvSpPr/>
              <p:nvPr/>
            </p:nvSpPr>
            <p:spPr>
              <a:xfrm>
                <a:off x="31750" y="31750"/>
                <a:ext cx="2446737" cy="10160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ctr">
                <a:noAutofit/>
              </a:bodyPr>
              <a:lstStyle>
                <a:lvl1pPr defTabSz="457200">
                  <a:defRPr sz="3200">
                    <a:latin typeface="Poppins Regular"/>
                    <a:ea typeface="Poppins Regular"/>
                    <a:cs typeface="Poppins Regular"/>
                    <a:sym typeface="Poppins Regular"/>
                  </a:defRPr>
                </a:lvl1pPr>
              </a:lstStyle>
              <a:p>
                <a:pPr/>
                <a:r>
                  <a:t>Sales</a:t>
                </a:r>
              </a:p>
            </p:txBody>
          </p:sp>
          <p:pic>
            <p:nvPicPr>
              <p:cNvPr id="176" name="Sales Sales" descr="Sales Sales"/>
              <p:cNvPicPr>
                <a:picLocks noChangeAspect="0"/>
              </p:cNvPicPr>
              <p:nvPr/>
            </p:nvPicPr>
            <p:blipFill>
              <a:blip r:embed="rId7">
                <a:extLst/>
              </a:blip>
              <a:stretch>
                <a:fillRect/>
              </a:stretch>
            </p:blipFill>
            <p:spPr>
              <a:xfrm>
                <a:off x="0" y="0"/>
                <a:ext cx="2510237" cy="1079500"/>
              </a:xfrm>
              <a:prstGeom prst="rect">
                <a:avLst/>
              </a:prstGeom>
              <a:effectLst/>
            </p:spPr>
          </p:pic>
        </p:grpSp>
        <p:sp>
          <p:nvSpPr>
            <p:cNvPr id="185" name="Connection Line"/>
            <p:cNvSpPr/>
            <p:nvPr/>
          </p:nvSpPr>
          <p:spPr>
            <a:xfrm>
              <a:off x="3383279" y="508000"/>
              <a:ext cx="472441" cy="12077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3948" y="21600"/>
                  </a:lnTo>
                </a:path>
              </a:pathLst>
            </a:custGeom>
            <a:noFill/>
            <a:ln w="38100" cap="rnd">
              <a:solidFill>
                <a:srgbClr val="793CFB"/>
              </a:solidFill>
              <a:custDash>
                <a:ds d="100000" sp="200000"/>
              </a:custDash>
              <a:round/>
            </a:ln>
            <a:effectLst/>
          </p:spPr>
          <p:txBody>
            <a:bodyPr/>
            <a:lstStyle/>
            <a:p>
              <a:pPr/>
            </a:p>
          </p:txBody>
        </p:sp>
        <p:sp>
          <p:nvSpPr>
            <p:cNvPr id="180" name="Line"/>
            <p:cNvSpPr/>
            <p:nvPr/>
          </p:nvSpPr>
          <p:spPr>
            <a:xfrm>
              <a:off x="3447914" y="508000"/>
              <a:ext cx="969874" cy="1"/>
            </a:xfrm>
            <a:prstGeom prst="line">
              <a:avLst/>
            </a:prstGeom>
            <a:noFill/>
            <a:ln w="38100" cap="rnd">
              <a:solidFill>
                <a:srgbClr val="793CFB"/>
              </a:solidFill>
              <a:custDash>
                <a:ds d="100000" sp="200000"/>
              </a:custDash>
              <a:round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/>
            </a:p>
          </p:txBody>
        </p:sp>
        <p:sp>
          <p:nvSpPr>
            <p:cNvPr id="181" name="Line"/>
            <p:cNvSpPr/>
            <p:nvPr/>
          </p:nvSpPr>
          <p:spPr>
            <a:xfrm>
              <a:off x="6929640" y="515785"/>
              <a:ext cx="571521" cy="1"/>
            </a:xfrm>
            <a:prstGeom prst="line">
              <a:avLst/>
            </a:prstGeom>
            <a:noFill/>
            <a:ln w="38100" cap="rnd">
              <a:solidFill>
                <a:srgbClr val="793CFB"/>
              </a:solidFill>
              <a:custDash>
                <a:ds d="100000" sp="200000"/>
              </a:custDash>
              <a:round/>
              <a:tailEnd type="arrow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/>
            </a:p>
          </p:txBody>
        </p:sp>
        <p:sp>
          <p:nvSpPr>
            <p:cNvPr id="182" name="Line"/>
            <p:cNvSpPr/>
            <p:nvPr/>
          </p:nvSpPr>
          <p:spPr>
            <a:xfrm>
              <a:off x="12363917" y="508000"/>
              <a:ext cx="501287" cy="1"/>
            </a:xfrm>
            <a:prstGeom prst="line">
              <a:avLst/>
            </a:prstGeom>
            <a:noFill/>
            <a:ln w="38100" cap="rnd">
              <a:solidFill>
                <a:srgbClr val="793CFB"/>
              </a:solidFill>
              <a:custDash>
                <a:ds d="100000" sp="200000"/>
              </a:custDash>
              <a:round/>
              <a:tailEnd type="arrow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/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The Customer Success Journey Map"/>
          <p:cNvSpPr txBox="1"/>
          <p:nvPr>
            <p:ph type="title"/>
          </p:nvPr>
        </p:nvSpPr>
        <p:spPr>
          <a:xfrm>
            <a:off x="6624873" y="413625"/>
            <a:ext cx="11134254" cy="1557438"/>
          </a:xfrm>
          <a:prstGeom prst="rect">
            <a:avLst/>
          </a:prstGeom>
        </p:spPr>
        <p:txBody>
          <a:bodyPr anchor="ctr"/>
          <a:lstStyle>
            <a:lvl1pPr defTabSz="2194505">
              <a:lnSpc>
                <a:spcPct val="90000"/>
              </a:lnSpc>
              <a:defRPr spc="-148" sz="4950">
                <a:latin typeface="Poppins SemiBold"/>
                <a:ea typeface="Poppins SemiBold"/>
                <a:cs typeface="Poppins SemiBold"/>
                <a:sym typeface="Poppins SemiBold"/>
              </a:defRPr>
            </a:lvl1pPr>
          </a:lstStyle>
          <a:p>
            <a:pPr/>
            <a:r>
              <a:t>The Customer Success Journey Map</a:t>
            </a:r>
          </a:p>
        </p:txBody>
      </p:sp>
      <p:pic>
        <p:nvPicPr>
          <p:cNvPr id="188" name="ea.png" descr="ea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3206012" y="12510170"/>
            <a:ext cx="869333" cy="869332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189" name="Table"/>
          <p:cNvGraphicFramePr/>
          <p:nvPr/>
        </p:nvGraphicFramePr>
        <p:xfrm>
          <a:off x="530263" y="5030949"/>
          <a:ext cx="22268045" cy="6926337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{EEE7283C-3CF3-47DC-8721-378D4A62B228}</a:tableStyleId>
              </a:tblPr>
              <a:tblGrid>
                <a:gridCol w="3621136"/>
                <a:gridCol w="3846659"/>
                <a:gridCol w="4085748"/>
                <a:gridCol w="4026594"/>
                <a:gridCol w="4026594"/>
                <a:gridCol w="3716739"/>
              </a:tblGrid>
              <a:tr h="628512">
                <a:tc>
                  <a:txBody>
                    <a:bodyPr/>
                    <a:lstStyle/>
                    <a:p>
                      <a:pPr indent="127000" algn="l" defTabSz="914400">
                        <a:defRPr sz="2100">
                          <a:solidFill>
                            <a:srgbClr val="FFFFFF"/>
                          </a:solidFill>
                          <a:latin typeface="Poppins Regular"/>
                          <a:ea typeface="Poppins Regular"/>
                          <a:cs typeface="Poppins Regular"/>
                          <a:sym typeface="Poppins Regular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A9A9A9"/>
                      </a:solidFill>
                      <a:miter lim="400000"/>
                    </a:lnL>
                    <a:lnT w="12700">
                      <a:solidFill>
                        <a:srgbClr val="A9A9A9"/>
                      </a:solidFill>
                      <a:miter lim="400000"/>
                    </a:lnT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400">
                          <a:solidFill>
                            <a:srgbClr val="FFFFFF"/>
                          </a:solidFill>
                          <a:latin typeface="Poppins Regular"/>
                          <a:ea typeface="Poppins Regular"/>
                          <a:cs typeface="Poppins Regular"/>
                          <a:sym typeface="Poppins Regular"/>
                        </a:defRPr>
                      </a:pPr>
                      <a:r>
                        <a:t>Kick-off </a:t>
                      </a:r>
                      <a:r>
                        <a:rPr sz="2800"/>
                        <a:t>🏁</a:t>
                      </a:r>
                    </a:p>
                  </a:txBody>
                  <a:tcPr marL="50800" marR="50800" marT="50800" marB="50800" anchor="ctr" anchorCtr="0" horzOverflow="overflow"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  <a:solidFill>
                      <a:srgbClr val="D1C0F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400">
                          <a:solidFill>
                            <a:srgbClr val="FFFFFF"/>
                          </a:solidFill>
                          <a:latin typeface="Poppins Regular"/>
                          <a:ea typeface="Poppins Regular"/>
                          <a:cs typeface="Poppins Regular"/>
                          <a:sym typeface="Poppins Regular"/>
                        </a:defRPr>
                      </a:pPr>
                      <a:r>
                        <a:t>Initial Setup </a:t>
                      </a:r>
                      <a:r>
                        <a:rPr sz="2800"/>
                        <a:t>🛠</a:t>
                      </a:r>
                    </a:p>
                  </a:txBody>
                  <a:tcPr marL="50800" marR="50800" marT="50800" marB="50800" anchor="ctr" anchorCtr="0" horzOverflow="overflow"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  <a:solidFill>
                      <a:srgbClr val="B094F4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400">
                          <a:solidFill>
                            <a:srgbClr val="FFFFFF"/>
                          </a:solidFill>
                          <a:latin typeface="Poppins Regular"/>
                          <a:ea typeface="Poppins Regular"/>
                          <a:cs typeface="Poppins Regular"/>
                          <a:sym typeface="Poppins Regular"/>
                        </a:defRPr>
                      </a:pPr>
                      <a:r>
                        <a:t>Training </a:t>
                      </a:r>
                      <a:r>
                        <a:rPr sz="2800"/>
                        <a:t>🏋🏻‍♀️</a:t>
                      </a:r>
                    </a:p>
                  </a:txBody>
                  <a:tcPr marL="50800" marR="50800" marT="50800" marB="50800" anchor="ctr" anchorCtr="0" horzOverflow="overflow">
                    <a:lnL>
                      <a:solidFill>
                        <a:srgbClr val="A9A9A9"/>
                      </a:solidFill>
                      <a:miter lim="400000"/>
                    </a:lnL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  <a:solidFill>
                      <a:srgbClr val="793CFB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400">
                          <a:solidFill>
                            <a:srgbClr val="FFFFFF"/>
                          </a:solidFill>
                          <a:latin typeface="Poppins Regular"/>
                          <a:ea typeface="Poppins Regular"/>
                          <a:cs typeface="Poppins Regular"/>
                          <a:sym typeface="Poppins Regular"/>
                        </a:defRPr>
                      </a:pPr>
                      <a:r>
                        <a:t>Adoption </a:t>
                      </a:r>
                      <a:r>
                        <a:rPr sz="2800"/>
                        <a:t>🎊</a:t>
                      </a:r>
                    </a:p>
                  </a:txBody>
                  <a:tcPr marL="50800" marR="50800" marT="50800" marB="50800" anchor="ctr" anchorCtr="0" horzOverflow="overflow">
                    <a:lnL>
                      <a:solidFill>
                        <a:srgbClr val="A9A9A9"/>
                      </a:solidFill>
                      <a:miter lim="400000"/>
                    </a:lnL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  <a:solidFill>
                      <a:srgbClr val="4F0AE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400">
                          <a:solidFill>
                            <a:srgbClr val="FFFFFF"/>
                          </a:solidFill>
                          <a:latin typeface="Poppins Regular"/>
                          <a:ea typeface="Poppins Regular"/>
                          <a:cs typeface="Poppins Regular"/>
                          <a:sym typeface="Poppins Regular"/>
                        </a:defRPr>
                      </a:pPr>
                      <a:r>
                        <a:t>Transfer to CS </a:t>
                      </a:r>
                      <a:r>
                        <a:rPr sz="2800"/>
                        <a:t>🤝</a:t>
                      </a:r>
                    </a:p>
                  </a:txBody>
                  <a:tcPr marL="50800" marR="50800" marT="50800" marB="50800" anchor="ctr" anchorCtr="0" horzOverflow="overflow">
                    <a:lnL>
                      <a:solidFill>
                        <a:srgbClr val="A9A9A9"/>
                      </a:solidFill>
                      <a:miter lim="400000"/>
                    </a:lnL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  <a:solidFill>
                      <a:srgbClr val="4F0AEF"/>
                    </a:solidFill>
                  </a:tcPr>
                </a:tc>
              </a:tr>
              <a:tr h="628512">
                <a:tc>
                  <a:txBody>
                    <a:bodyPr/>
                    <a:lstStyle/>
                    <a:p>
                      <a:pPr indent="127000" algn="l" defTabSz="914400">
                        <a:defRPr sz="1800"/>
                      </a:pPr>
                      <a:r>
                        <a:rPr sz="2100">
                          <a:latin typeface="Poppins Regular"/>
                          <a:ea typeface="Poppins Regular"/>
                          <a:cs typeface="Poppins Regular"/>
                          <a:sym typeface="Poppins Regular"/>
                        </a:rPr>
                        <a:t>Number of Touchpoints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A9A9A9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L>
                      <a:solidFill>
                        <a:srgbClr val="A9A9A9"/>
                      </a:solidFill>
                      <a:miter lim="400000"/>
                    </a:lnL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L>
                      <a:solidFill>
                        <a:srgbClr val="A9A9A9"/>
                      </a:solidFill>
                      <a:miter lim="400000"/>
                    </a:lnL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L>
                      <a:solidFill>
                        <a:srgbClr val="A9A9A9"/>
                      </a:solidFill>
                      <a:miter lim="400000"/>
                    </a:lnL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</a:tr>
              <a:tr h="628512">
                <a:tc>
                  <a:txBody>
                    <a:bodyPr/>
                    <a:lstStyle/>
                    <a:p>
                      <a:pPr indent="127000" algn="l" defTabSz="914400">
                        <a:defRPr sz="1800"/>
                      </a:pPr>
                      <a:r>
                        <a:rPr sz="2100">
                          <a:latin typeface="Poppins Regular"/>
                          <a:ea typeface="Poppins Regular"/>
                          <a:cs typeface="Poppins Regular"/>
                          <a:sym typeface="Poppins Regular"/>
                        </a:rPr>
                        <a:t>Action Completed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A9A9A9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L>
                      <a:solidFill>
                        <a:srgbClr val="A9A9A9"/>
                      </a:solidFill>
                      <a:miter lim="400000"/>
                    </a:lnL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L>
                      <a:solidFill>
                        <a:srgbClr val="A9A9A9"/>
                      </a:solidFill>
                      <a:miter lim="400000"/>
                    </a:lnL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L>
                      <a:solidFill>
                        <a:srgbClr val="A9A9A9"/>
                      </a:solidFill>
                      <a:miter lim="400000"/>
                    </a:lnL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</a:tr>
              <a:tr h="628512">
                <a:tc>
                  <a:txBody>
                    <a:bodyPr/>
                    <a:lstStyle/>
                    <a:p>
                      <a:pPr indent="127000" algn="l" defTabSz="914400">
                        <a:defRPr sz="1800"/>
                      </a:pPr>
                      <a:r>
                        <a:rPr sz="2100">
                          <a:latin typeface="Poppins Regular"/>
                          <a:ea typeface="Poppins Regular"/>
                          <a:cs typeface="Poppins Regular"/>
                          <a:sym typeface="Poppins Regular"/>
                        </a:rPr>
                        <a:t>Last Touchpoint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A9A9A9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L>
                      <a:solidFill>
                        <a:srgbClr val="A9A9A9"/>
                      </a:solidFill>
                      <a:miter lim="400000"/>
                    </a:lnL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L>
                      <a:solidFill>
                        <a:srgbClr val="A9A9A9"/>
                      </a:solidFill>
                      <a:miter lim="400000"/>
                    </a:lnL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L>
                      <a:solidFill>
                        <a:srgbClr val="A9A9A9"/>
                      </a:solidFill>
                      <a:miter lim="400000"/>
                    </a:lnL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</a:tr>
              <a:tr h="628512">
                <a:tc>
                  <a:txBody>
                    <a:bodyPr/>
                    <a:lstStyle/>
                    <a:p>
                      <a:pPr indent="127000" algn="l" defTabSz="914400">
                        <a:defRPr sz="1800"/>
                      </a:pPr>
                      <a:r>
                        <a:rPr sz="2100">
                          <a:latin typeface="Poppins Regular"/>
                          <a:ea typeface="Poppins Regular"/>
                          <a:cs typeface="Poppins Regular"/>
                          <a:sym typeface="Poppins Regular"/>
                        </a:rPr>
                        <a:t>Customer Sentiment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A9A9A9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L>
                      <a:solidFill>
                        <a:srgbClr val="A9A9A9"/>
                      </a:solidFill>
                      <a:miter lim="400000"/>
                    </a:lnL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L>
                      <a:solidFill>
                        <a:srgbClr val="A9A9A9"/>
                      </a:solidFill>
                      <a:miter lim="400000"/>
                    </a:lnL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L>
                      <a:solidFill>
                        <a:srgbClr val="A9A9A9"/>
                      </a:solidFill>
                      <a:miter lim="400000"/>
                    </a:lnL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</a:tr>
              <a:tr h="628512">
                <a:tc>
                  <a:txBody>
                    <a:bodyPr/>
                    <a:lstStyle/>
                    <a:p>
                      <a:pPr indent="127000" algn="l" defTabSz="914400">
                        <a:defRPr sz="1800"/>
                      </a:pPr>
                      <a:r>
                        <a:rPr sz="2100">
                          <a:latin typeface="Poppins Regular"/>
                          <a:ea typeface="Poppins Regular"/>
                          <a:cs typeface="Poppins Regular"/>
                          <a:sym typeface="Poppins Regular"/>
                        </a:rPr>
                        <a:t>Next Touchpoint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A9A9A9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L>
                      <a:solidFill>
                        <a:srgbClr val="A9A9A9"/>
                      </a:solidFill>
                      <a:miter lim="400000"/>
                    </a:lnL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L>
                      <a:solidFill>
                        <a:srgbClr val="A9A9A9"/>
                      </a:solidFill>
                      <a:miter lim="400000"/>
                    </a:lnL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L>
                      <a:solidFill>
                        <a:srgbClr val="A9A9A9"/>
                      </a:solidFill>
                      <a:miter lim="400000"/>
                    </a:lnL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</a:tr>
              <a:tr h="628512">
                <a:tc>
                  <a:txBody>
                    <a:bodyPr/>
                    <a:lstStyle/>
                    <a:p>
                      <a:pPr indent="127000" algn="l" defTabSz="914400">
                        <a:defRPr sz="1800"/>
                      </a:pPr>
                      <a:r>
                        <a:rPr sz="2100">
                          <a:latin typeface="Poppins Regular"/>
                          <a:ea typeface="Poppins Regular"/>
                          <a:cs typeface="Poppins Regular"/>
                          <a:sym typeface="Poppins Regular"/>
                        </a:rPr>
                        <a:t>Customer Sentiment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A9A9A9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L>
                      <a:solidFill>
                        <a:srgbClr val="A9A9A9"/>
                      </a:solidFill>
                      <a:miter lim="400000"/>
                    </a:lnL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L>
                      <a:solidFill>
                        <a:srgbClr val="A9A9A9"/>
                      </a:solidFill>
                      <a:miter lim="400000"/>
                    </a:lnL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L>
                      <a:solidFill>
                        <a:srgbClr val="A9A9A9"/>
                      </a:solidFill>
                      <a:miter lim="400000"/>
                    </a:lnL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</a:tr>
              <a:tr h="628512">
                <a:tc>
                  <a:txBody>
                    <a:bodyPr/>
                    <a:lstStyle/>
                    <a:p>
                      <a:pPr indent="127000" algn="l" defTabSz="914400">
                        <a:defRPr sz="1800"/>
                      </a:pPr>
                      <a:r>
                        <a:rPr sz="2100">
                          <a:latin typeface="Poppins Regular"/>
                          <a:ea typeface="Poppins Regular"/>
                          <a:cs typeface="Poppins Regular"/>
                          <a:sym typeface="Poppins Regular"/>
                        </a:rPr>
                        <a:t>Customer-end POC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A9A9A9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L>
                      <a:solidFill>
                        <a:srgbClr val="A9A9A9"/>
                      </a:solidFill>
                      <a:miter lim="400000"/>
                    </a:lnL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L>
                      <a:solidFill>
                        <a:srgbClr val="A9A9A9"/>
                      </a:solidFill>
                      <a:miter lim="400000"/>
                    </a:lnL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L>
                      <a:solidFill>
                        <a:srgbClr val="A9A9A9"/>
                      </a:solidFill>
                      <a:miter lim="400000"/>
                    </a:lnL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</a:tr>
              <a:tr h="628512">
                <a:tc>
                  <a:txBody>
                    <a:bodyPr/>
                    <a:lstStyle/>
                    <a:p>
                      <a:pPr indent="127000" algn="l" defTabSz="914400">
                        <a:defRPr sz="1800"/>
                      </a:pPr>
                      <a:r>
                        <a:rPr sz="2100">
                          <a:latin typeface="Poppins Regular"/>
                          <a:ea typeface="Poppins Regular"/>
                          <a:cs typeface="Poppins Regular"/>
                          <a:sym typeface="Poppins Regular"/>
                        </a:rPr>
                        <a:t>Internal Assignee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A9A9A9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L>
                      <a:solidFill>
                        <a:srgbClr val="A9A9A9"/>
                      </a:solidFill>
                      <a:miter lim="400000"/>
                    </a:lnL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L>
                      <a:solidFill>
                        <a:srgbClr val="A9A9A9"/>
                      </a:solidFill>
                      <a:miter lim="400000"/>
                    </a:lnL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L>
                      <a:solidFill>
                        <a:srgbClr val="A9A9A9"/>
                      </a:solidFill>
                      <a:miter lim="400000"/>
                    </a:lnL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</a:tr>
              <a:tr h="628512">
                <a:tc>
                  <a:txBody>
                    <a:bodyPr/>
                    <a:lstStyle/>
                    <a:p>
                      <a:pPr indent="127000" algn="l" defTabSz="914400">
                        <a:defRPr sz="1800"/>
                      </a:pPr>
                      <a:r>
                        <a:rPr sz="2100">
                          <a:latin typeface="Poppins Regular"/>
                          <a:ea typeface="Poppins Regular"/>
                          <a:cs typeface="Poppins Regular"/>
                          <a:sym typeface="Poppins Regular"/>
                        </a:rPr>
                        <a:t>Pending Tasks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A9A9A9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L>
                      <a:solidFill>
                        <a:srgbClr val="A9A9A9"/>
                      </a:solidFill>
                      <a:miter lim="400000"/>
                    </a:lnL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L>
                      <a:solidFill>
                        <a:srgbClr val="A9A9A9"/>
                      </a:solidFill>
                      <a:miter lim="400000"/>
                    </a:lnL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L>
                      <a:solidFill>
                        <a:srgbClr val="A9A9A9"/>
                      </a:solidFill>
                      <a:miter lim="400000"/>
                    </a:lnL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</a:tr>
              <a:tr h="628512">
                <a:tc>
                  <a:txBody>
                    <a:bodyPr/>
                    <a:lstStyle/>
                    <a:p>
                      <a:pPr indent="127000" algn="l" defTabSz="914400">
                        <a:defRPr sz="1800"/>
                      </a:pPr>
                      <a:r>
                        <a:rPr sz="2100">
                          <a:latin typeface="Poppins Regular"/>
                          <a:ea typeface="Poppins Regular"/>
                          <a:cs typeface="Poppins Regular"/>
                          <a:sym typeface="Poppins Regular"/>
                        </a:rPr>
                        <a:t>Suggestions &amp; Notes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A9A9A9"/>
                      </a:solidFill>
                      <a:miter lim="400000"/>
                    </a:lnL>
                    <a:lnB w="12700">
                      <a:solidFill>
                        <a:srgbClr val="A9A9A9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L>
                      <a:solidFill>
                        <a:srgbClr val="A9A9A9"/>
                      </a:solidFill>
                      <a:miter lim="400000"/>
                    </a:lnL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L>
                      <a:solidFill>
                        <a:srgbClr val="A9A9A9"/>
                      </a:solidFill>
                      <a:miter lim="400000"/>
                    </a:lnL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>
                    <a:lnL>
                      <a:solidFill>
                        <a:srgbClr val="A9A9A9"/>
                      </a:solidFill>
                      <a:miter lim="400000"/>
                    </a:lnL>
                    <a:lnR>
                      <a:solidFill>
                        <a:srgbClr val="A9A9A9"/>
                      </a:solidFill>
                      <a:miter lim="400000"/>
                    </a:lnR>
                    <a:lnT>
                      <a:solidFill>
                        <a:srgbClr val="A9A9A9"/>
                      </a:solidFill>
                      <a:miter lim="400000"/>
                    </a:lnT>
                    <a:lnB>
                      <a:solidFill>
                        <a:srgbClr val="A9A9A9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  <p:grpSp>
        <p:nvGrpSpPr>
          <p:cNvPr id="192" name="Group"/>
          <p:cNvGrpSpPr/>
          <p:nvPr/>
        </p:nvGrpSpPr>
        <p:grpSpPr>
          <a:xfrm>
            <a:off x="432410" y="2101572"/>
            <a:ext cx="23398086" cy="1079501"/>
            <a:chOff x="0" y="0"/>
            <a:chExt cx="23398084" cy="1079500"/>
          </a:xfrm>
        </p:grpSpPr>
        <p:sp>
          <p:nvSpPr>
            <p:cNvPr id="191" name="Customer Onboarding"/>
            <p:cNvSpPr/>
            <p:nvPr/>
          </p:nvSpPr>
          <p:spPr>
            <a:xfrm>
              <a:off x="31750" y="31750"/>
              <a:ext cx="23334585" cy="1016000"/>
            </a:xfrm>
            <a:prstGeom prst="rect">
              <a:avLst/>
            </a:prstGeom>
            <a:solidFill>
              <a:srgbClr val="793CFB"/>
            </a:solidFill>
            <a:ln>
              <a:noFill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 defTabSz="457200">
                <a:defRPr sz="4000">
                  <a:solidFill>
                    <a:srgbClr val="FFFFFF"/>
                  </a:solidFill>
                  <a:latin typeface="Poppins Regular"/>
                  <a:ea typeface="Poppins Regular"/>
                  <a:cs typeface="Poppins Regular"/>
                  <a:sym typeface="Poppins Regular"/>
                </a:defRPr>
              </a:lvl1pPr>
            </a:lstStyle>
            <a:p>
              <a:pPr/>
              <a:r>
                <a:t>Customer Onboarding</a:t>
              </a:r>
            </a:p>
          </p:txBody>
        </p:sp>
        <p:pic>
          <p:nvPicPr>
            <p:cNvPr id="190" name="Customer Onboarding Customer Onboarding" descr="Customer Onboarding Customer Onboarding"/>
            <p:cNvPicPr>
              <a:picLocks noChangeAspect="0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23398085" cy="1079500"/>
            </a:xfrm>
            <a:prstGeom prst="rect">
              <a:avLst/>
            </a:prstGeom>
            <a:effectLst/>
          </p:spPr>
        </p:pic>
      </p:grpSp>
      <p:grpSp>
        <p:nvGrpSpPr>
          <p:cNvPr id="197" name="Group"/>
          <p:cNvGrpSpPr/>
          <p:nvPr/>
        </p:nvGrpSpPr>
        <p:grpSpPr>
          <a:xfrm>
            <a:off x="4641300" y="3275314"/>
            <a:ext cx="16896921" cy="1658606"/>
            <a:chOff x="0" y="0"/>
            <a:chExt cx="16896920" cy="1658604"/>
          </a:xfrm>
        </p:grpSpPr>
        <p:sp>
          <p:nvSpPr>
            <p:cNvPr id="193" name="Line"/>
            <p:cNvSpPr/>
            <p:nvPr/>
          </p:nvSpPr>
          <p:spPr>
            <a:xfrm flipV="1">
              <a:off x="7550700" y="0"/>
              <a:ext cx="1" cy="962119"/>
            </a:xfrm>
            <a:prstGeom prst="line">
              <a:avLst/>
            </a:prstGeom>
            <a:noFill/>
            <a:ln w="38100" cap="rnd">
              <a:solidFill>
                <a:srgbClr val="793CFB"/>
              </a:solidFill>
              <a:custDash>
                <a:ds d="100000" sp="200000"/>
              </a:custDash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/>
            </a:p>
          </p:txBody>
        </p:sp>
        <p:sp>
          <p:nvSpPr>
            <p:cNvPr id="194" name="Line"/>
            <p:cNvSpPr/>
            <p:nvPr/>
          </p:nvSpPr>
          <p:spPr>
            <a:xfrm flipH="1" flipV="1">
              <a:off x="-1" y="868554"/>
              <a:ext cx="16880993" cy="1"/>
            </a:xfrm>
            <a:prstGeom prst="line">
              <a:avLst/>
            </a:prstGeom>
            <a:noFill/>
            <a:ln w="38100" cap="rnd">
              <a:solidFill>
                <a:srgbClr val="793CFB"/>
              </a:solidFill>
              <a:custDash>
                <a:ds d="100000" sp="200000"/>
              </a:custDash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/>
            </a:p>
          </p:txBody>
        </p:sp>
        <p:sp>
          <p:nvSpPr>
            <p:cNvPr id="195" name="Line"/>
            <p:cNvSpPr/>
            <p:nvPr/>
          </p:nvSpPr>
          <p:spPr>
            <a:xfrm flipV="1">
              <a:off x="20580" y="843155"/>
              <a:ext cx="1" cy="815450"/>
            </a:xfrm>
            <a:prstGeom prst="line">
              <a:avLst/>
            </a:prstGeom>
            <a:noFill/>
            <a:ln w="38100" cap="rnd">
              <a:solidFill>
                <a:srgbClr val="793CFB"/>
              </a:solidFill>
              <a:custDash>
                <a:ds d="100000" sp="200000"/>
              </a:custDash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/>
            </a:p>
          </p:txBody>
        </p:sp>
        <p:sp>
          <p:nvSpPr>
            <p:cNvPr id="196" name="Line"/>
            <p:cNvSpPr/>
            <p:nvPr/>
          </p:nvSpPr>
          <p:spPr>
            <a:xfrm flipV="1">
              <a:off x="16896919" y="843155"/>
              <a:ext cx="1" cy="815450"/>
            </a:xfrm>
            <a:prstGeom prst="line">
              <a:avLst/>
            </a:prstGeom>
            <a:noFill/>
            <a:ln w="38100" cap="rnd">
              <a:solidFill>
                <a:srgbClr val="793CFB"/>
              </a:solidFill>
              <a:custDash>
                <a:ds d="100000" sp="200000"/>
              </a:custDash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/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Ready to start a fairy tale customer journey?"/>
          <p:cNvSpPr txBox="1"/>
          <p:nvPr>
            <p:ph type="ctrTitle"/>
          </p:nvPr>
        </p:nvSpPr>
        <p:spPr>
          <a:xfrm>
            <a:off x="795287" y="3289299"/>
            <a:ext cx="22793426" cy="3879455"/>
          </a:xfrm>
          <a:prstGeom prst="rect">
            <a:avLst/>
          </a:prstGeom>
        </p:spPr>
        <p:txBody>
          <a:bodyPr anchor="ctr"/>
          <a:lstStyle>
            <a:lvl1pPr>
              <a:defRPr spc="-252" sz="8400">
                <a:solidFill>
                  <a:srgbClr val="000000"/>
                </a:solidFill>
                <a:latin typeface="Poppins SemiBold"/>
                <a:ea typeface="Poppins SemiBold"/>
                <a:cs typeface="Poppins SemiBold"/>
                <a:sym typeface="Poppins SemiBold"/>
              </a:defRPr>
            </a:lvl1pPr>
          </a:lstStyle>
          <a:p>
            <a:pPr/>
            <a:r>
              <a:t>Ready to start a fairy tale customer journey?</a:t>
            </a:r>
          </a:p>
        </p:txBody>
      </p:sp>
      <p:pic>
        <p:nvPicPr>
          <p:cNvPr id="200" name="ea.png" descr="ea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3206012" y="12510170"/>
            <a:ext cx="869333" cy="869332"/>
          </a:xfrm>
          <a:prstGeom prst="rect">
            <a:avLst/>
          </a:prstGeom>
          <a:ln w="12700">
            <a:miter lim="400000"/>
          </a:ln>
        </p:spPr>
      </p:pic>
      <p:sp>
        <p:nvSpPr>
          <p:cNvPr id="201" name="Get started with EverAfter">
            <a:hlinkClick r:id="rId3" invalidUrl="" action="" tgtFrame="" tooltip="" history="1" highlightClick="0" endSnd="0"/>
          </p:cNvPr>
          <p:cNvSpPr/>
          <p:nvPr/>
        </p:nvSpPr>
        <p:spPr>
          <a:xfrm>
            <a:off x="7336667" y="7604069"/>
            <a:ext cx="9710666" cy="12701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30" h="21447" fill="norm" stroke="1" extrusionOk="0">
                <a:moveTo>
                  <a:pt x="1229" y="2"/>
                </a:moveTo>
                <a:lnTo>
                  <a:pt x="20104" y="2"/>
                </a:lnTo>
                <a:cubicBezTo>
                  <a:pt x="20879" y="-87"/>
                  <a:pt x="21517" y="4622"/>
                  <a:pt x="21530" y="10525"/>
                </a:cubicBezTo>
                <a:cubicBezTo>
                  <a:pt x="21543" y="16574"/>
                  <a:pt x="20898" y="21513"/>
                  <a:pt x="20104" y="21447"/>
                </a:cubicBezTo>
                <a:lnTo>
                  <a:pt x="1229" y="21447"/>
                </a:lnTo>
                <a:cubicBezTo>
                  <a:pt x="570" y="20805"/>
                  <a:pt x="60" y="16741"/>
                  <a:pt x="5" y="11698"/>
                </a:cubicBezTo>
                <a:cubicBezTo>
                  <a:pt x="-57" y="5949"/>
                  <a:pt x="479" y="824"/>
                  <a:pt x="1229" y="2"/>
                </a:cubicBezTo>
                <a:close/>
              </a:path>
            </a:pathLst>
          </a:custGeom>
          <a:solidFill>
            <a:srgbClr val="793CFB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defTabSz="457200">
              <a:defRPr sz="3400">
                <a:solidFill>
                  <a:srgbClr val="FFFFFF"/>
                </a:solidFill>
                <a:latin typeface="Poppins Regular"/>
                <a:ea typeface="Poppins Regular"/>
                <a:cs typeface="Poppins Regular"/>
                <a:sym typeface="Poppins Regular"/>
              </a:defRPr>
            </a:lvl1pPr>
          </a:lstStyle>
          <a:p>
            <a:pPr/>
            <a:r>
              <a:t>Get started with EverAfter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01" grpId="1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31_ColorGradientLight">
  <a:themeElements>
    <a:clrScheme name="31_ColorGradientLight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76BA"/>
      </a:accent1>
      <a:accent2>
        <a:srgbClr val="05A89D"/>
      </a:accent2>
      <a:accent3>
        <a:srgbClr val="1DB100"/>
      </a:accent3>
      <a:accent4>
        <a:srgbClr val="F9B900"/>
      </a:accent4>
      <a:accent5>
        <a:srgbClr val="EE220D"/>
      </a:accent5>
      <a:accent6>
        <a:srgbClr val="CB297B"/>
      </a:accent6>
      <a:hlink>
        <a:srgbClr val="0000FF"/>
      </a:hlink>
      <a:folHlink>
        <a:srgbClr val="FF00FF"/>
      </a:folHlink>
    </a:clrScheme>
    <a:fontScheme name="31_ColorGradientLight">
      <a:majorFont>
        <a:latin typeface="Graphik Semibold"/>
        <a:ea typeface="Graphik Semibold"/>
        <a:cs typeface="Graphik Semibold"/>
      </a:majorFont>
      <a:minorFont>
        <a:latin typeface="Graphik Semibold"/>
        <a:ea typeface="Graphik Semibold"/>
        <a:cs typeface="Graphik Semibold"/>
      </a:minorFont>
    </a:fontScheme>
    <a:fmtScheme name="31_ColorGradient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Graphik Medium"/>
            <a:ea typeface="Graphik Medium"/>
            <a:cs typeface="Graphik Medium"/>
            <a:sym typeface="Graphik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Graphik"/>
            <a:ea typeface="Graphik"/>
            <a:cs typeface="Graphik"/>
            <a:sym typeface="Graphi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31_ColorGradientLight">
  <a:themeElements>
    <a:clrScheme name="31_ColorGradientLight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76BA"/>
      </a:accent1>
      <a:accent2>
        <a:srgbClr val="05A89D"/>
      </a:accent2>
      <a:accent3>
        <a:srgbClr val="1DB100"/>
      </a:accent3>
      <a:accent4>
        <a:srgbClr val="F9B900"/>
      </a:accent4>
      <a:accent5>
        <a:srgbClr val="EE220D"/>
      </a:accent5>
      <a:accent6>
        <a:srgbClr val="CB297B"/>
      </a:accent6>
      <a:hlink>
        <a:srgbClr val="0000FF"/>
      </a:hlink>
      <a:folHlink>
        <a:srgbClr val="FF00FF"/>
      </a:folHlink>
    </a:clrScheme>
    <a:fontScheme name="31_ColorGradientLight">
      <a:majorFont>
        <a:latin typeface="Graphik Semibold"/>
        <a:ea typeface="Graphik Semibold"/>
        <a:cs typeface="Graphik Semibold"/>
      </a:majorFont>
      <a:minorFont>
        <a:latin typeface="Graphik Semibold"/>
        <a:ea typeface="Graphik Semibold"/>
        <a:cs typeface="Graphik Semibold"/>
      </a:minorFont>
    </a:fontScheme>
    <a:fmtScheme name="31_ColorGradient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Graphik Medium"/>
            <a:ea typeface="Graphik Medium"/>
            <a:cs typeface="Graphik Medium"/>
            <a:sym typeface="Graphik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Graphik"/>
            <a:ea typeface="Graphik"/>
            <a:cs typeface="Graphik"/>
            <a:sym typeface="Graphi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